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 ContentType="image/ti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5D8CA"/>
          </a:solidFill>
        </a:fill>
      </a:tcStyle>
    </a:wholeTbl>
    <a:band2H>
      <a:tcTxStyle/>
      <a:tcStyle>
        <a:tcBdr/>
        <a:fill>
          <a:solidFill>
            <a:srgbClr val="FAEC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8D0CD"/>
          </a:solidFill>
        </a:fill>
      </a:tcStyle>
    </a:wholeTbl>
    <a:band2H>
      <a:tcTxStyle/>
      <a:tcStyle>
        <a:tcBdr/>
        <a:fill>
          <a:solidFill>
            <a:srgbClr val="EDE9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CDFD9"/>
          </a:solidFill>
        </a:fill>
      </a:tcStyle>
    </a:wholeTbl>
    <a:band2H>
      <a:tcTxStyle/>
      <a:tcStyle>
        <a:tcBdr/>
        <a:fill>
          <a:solidFill>
            <a:srgbClr val="EEF0E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2.wdp>
</file>

<file path=ppt/media/image1.png>
</file>

<file path=ppt/media/image10.png>
</file>

<file path=ppt/media/image11.png>
</file>

<file path=ppt/media/image12.jpg>
</file>

<file path=ppt/media/image13.png>
</file>

<file path=ppt/media/image14.jpg>
</file>

<file path=ppt/media/image15.jpg>
</file>

<file path=ppt/media/image16.png>
</file>

<file path=ppt/media/image2.t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1143000" y="685800"/>
            <a:ext cx="4572000" cy="3429000"/>
          </a:xfrm>
          <a:prstGeom prst="rect">
            <a:avLst/>
          </a:prstGeom>
        </p:spPr>
        <p:txBody>
          <a:bodyPr/>
          <a:lstStyle/>
          <a:p>
            <a:endParaRPr/>
          </a:p>
        </p:txBody>
      </p:sp>
      <p:sp>
        <p:nvSpPr>
          <p:cNvPr id="127" name="Shape 12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n-lt"/>
        <a:ea typeface="+mn-ea"/>
        <a:cs typeface="+mn-cs"/>
        <a:sym typeface="Calibri"/>
      </a:defRPr>
    </a:lvl1pPr>
    <a:lvl2pPr indent="228600" defTabSz="457200" latinLnBrk="0">
      <a:defRPr sz="1200">
        <a:latin typeface="+mn-lt"/>
        <a:ea typeface="+mn-ea"/>
        <a:cs typeface="+mn-cs"/>
        <a:sym typeface="Calibri"/>
      </a:defRPr>
    </a:lvl2pPr>
    <a:lvl3pPr indent="457200" defTabSz="457200" latinLnBrk="0">
      <a:defRPr sz="1200">
        <a:latin typeface="+mn-lt"/>
        <a:ea typeface="+mn-ea"/>
        <a:cs typeface="+mn-cs"/>
        <a:sym typeface="Calibri"/>
      </a:defRPr>
    </a:lvl3pPr>
    <a:lvl4pPr indent="685800" defTabSz="457200" latinLnBrk="0">
      <a:defRPr sz="1200">
        <a:latin typeface="+mn-lt"/>
        <a:ea typeface="+mn-ea"/>
        <a:cs typeface="+mn-cs"/>
        <a:sym typeface="Calibri"/>
      </a:defRPr>
    </a:lvl4pPr>
    <a:lvl5pPr indent="914400" defTabSz="457200" latinLnBrk="0">
      <a:defRPr sz="1200">
        <a:latin typeface="+mn-lt"/>
        <a:ea typeface="+mn-ea"/>
        <a:cs typeface="+mn-cs"/>
        <a:sym typeface="Calibri"/>
      </a:defRPr>
    </a:lvl5pPr>
    <a:lvl6pPr indent="1143000" defTabSz="457200" latinLnBrk="0">
      <a:defRPr sz="1200">
        <a:latin typeface="+mn-lt"/>
        <a:ea typeface="+mn-ea"/>
        <a:cs typeface="+mn-cs"/>
        <a:sym typeface="Calibri"/>
      </a:defRPr>
    </a:lvl6pPr>
    <a:lvl7pPr indent="1371600" defTabSz="457200" latinLnBrk="0">
      <a:defRPr sz="1200">
        <a:latin typeface="+mn-lt"/>
        <a:ea typeface="+mn-ea"/>
        <a:cs typeface="+mn-cs"/>
        <a:sym typeface="Calibri"/>
      </a:defRPr>
    </a:lvl7pPr>
    <a:lvl8pPr indent="1600200" defTabSz="457200" latinLnBrk="0">
      <a:defRPr sz="1200">
        <a:latin typeface="+mn-lt"/>
        <a:ea typeface="+mn-ea"/>
        <a:cs typeface="+mn-cs"/>
        <a:sym typeface="Calibri"/>
      </a:defRPr>
    </a:lvl8pPr>
    <a:lvl9pPr indent="1828800" defTabSz="4572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4" name="Rectangle 6"/>
          <p:cNvSpPr/>
          <p:nvPr/>
        </p:nvSpPr>
        <p:spPr>
          <a:xfrm>
            <a:off x="3175" y="6400800"/>
            <a:ext cx="12188825" cy="457200"/>
          </a:xfrm>
          <a:prstGeom prst="rect">
            <a:avLst/>
          </a:prstGeom>
          <a:solidFill>
            <a:schemeClr val="accent2"/>
          </a:solidFill>
          <a:ln w="12700">
            <a:miter lim="400000"/>
          </a:ln>
        </p:spPr>
        <p:txBody>
          <a:bodyPr lIns="45719" rIns="45719"/>
          <a:lstStyle/>
          <a:p>
            <a:endParaRPr/>
          </a:p>
        </p:txBody>
      </p:sp>
      <p:sp>
        <p:nvSpPr>
          <p:cNvPr id="15" name="Rectangle 7"/>
          <p:cNvSpPr/>
          <p:nvPr/>
        </p:nvSpPr>
        <p:spPr>
          <a:xfrm>
            <a:off x="14" y="6334316"/>
            <a:ext cx="12188826" cy="64009"/>
          </a:xfrm>
          <a:prstGeom prst="rect">
            <a:avLst/>
          </a:prstGeom>
          <a:solidFill>
            <a:schemeClr val="accent1"/>
          </a:solidFill>
          <a:ln w="12700">
            <a:miter lim="400000"/>
          </a:ln>
        </p:spPr>
        <p:txBody>
          <a:bodyPr lIns="45719" rIns="45719"/>
          <a:lstStyle/>
          <a:p>
            <a:endParaRPr/>
          </a:p>
        </p:txBody>
      </p:sp>
      <p:sp>
        <p:nvSpPr>
          <p:cNvPr id="16" name="Title Text"/>
          <p:cNvSpPr txBox="1">
            <a:spLocks noGrp="1"/>
          </p:cNvSpPr>
          <p:nvPr>
            <p:ph type="title"/>
          </p:nvPr>
        </p:nvSpPr>
        <p:spPr>
          <a:xfrm>
            <a:off x="1097280" y="758951"/>
            <a:ext cx="10058401" cy="3566161"/>
          </a:xfrm>
          <a:prstGeom prst="rect">
            <a:avLst/>
          </a:prstGeom>
        </p:spPr>
        <p:txBody>
          <a:bodyPr/>
          <a:lstStyle>
            <a:lvl1pPr>
              <a:defRPr sz="8000">
                <a:solidFill>
                  <a:srgbClr val="262626"/>
                </a:solidFill>
              </a:defRPr>
            </a:lvl1pPr>
          </a:lstStyle>
          <a:p>
            <a:r>
              <a:t>Title Text</a:t>
            </a:r>
          </a:p>
        </p:txBody>
      </p:sp>
      <p:sp>
        <p:nvSpPr>
          <p:cNvPr id="17" name="Body Level One…"/>
          <p:cNvSpPr txBox="1">
            <a:spLocks noGrp="1"/>
          </p:cNvSpPr>
          <p:nvPr>
            <p:ph type="body" sz="quarter" idx="1"/>
          </p:nvPr>
        </p:nvSpPr>
        <p:spPr>
          <a:xfrm>
            <a:off x="1100050" y="4455619"/>
            <a:ext cx="10058401" cy="1143001"/>
          </a:xfrm>
          <a:prstGeom prst="rect">
            <a:avLst/>
          </a:prstGeom>
        </p:spPr>
        <p:txBody>
          <a:bodyPr lIns="45719" tIns="45719" rIns="45719" bIns="45719"/>
          <a:lstStyle>
            <a:lvl1pPr marL="0" indent="0">
              <a:buClrTx/>
              <a:buSzTx/>
              <a:buFontTx/>
              <a:buNone/>
              <a:defRPr sz="2400" cap="all" spc="200">
                <a:solidFill>
                  <a:srgbClr val="637052"/>
                </a:solidFill>
                <a:latin typeface="Calibri Light"/>
                <a:ea typeface="Calibri Light"/>
                <a:cs typeface="Calibri Light"/>
                <a:sym typeface="Calibri Light"/>
              </a:defRPr>
            </a:lvl1pPr>
            <a:lvl2pPr marL="0" indent="457200">
              <a:buClrTx/>
              <a:buSzTx/>
              <a:buFontTx/>
              <a:buNone/>
              <a:defRPr sz="2400" cap="all" spc="200">
                <a:solidFill>
                  <a:srgbClr val="637052"/>
                </a:solidFill>
                <a:latin typeface="Calibri Light"/>
                <a:ea typeface="Calibri Light"/>
                <a:cs typeface="Calibri Light"/>
                <a:sym typeface="Calibri Light"/>
              </a:defRPr>
            </a:lvl2pPr>
            <a:lvl3pPr marL="0" indent="914400">
              <a:buClrTx/>
              <a:buSzTx/>
              <a:buFontTx/>
              <a:buNone/>
              <a:defRPr sz="2400" cap="all" spc="200">
                <a:solidFill>
                  <a:srgbClr val="637052"/>
                </a:solidFill>
                <a:latin typeface="Calibri Light"/>
                <a:ea typeface="Calibri Light"/>
                <a:cs typeface="Calibri Light"/>
                <a:sym typeface="Calibri Light"/>
              </a:defRPr>
            </a:lvl3pPr>
            <a:lvl4pPr marL="0" indent="1371600">
              <a:buClrTx/>
              <a:buSzTx/>
              <a:buFontTx/>
              <a:buNone/>
              <a:defRPr sz="2400" cap="all" spc="200">
                <a:solidFill>
                  <a:srgbClr val="637052"/>
                </a:solidFill>
                <a:latin typeface="Calibri Light"/>
                <a:ea typeface="Calibri Light"/>
                <a:cs typeface="Calibri Light"/>
                <a:sym typeface="Calibri Light"/>
              </a:defRPr>
            </a:lvl4pPr>
            <a:lvl5pPr marL="0" indent="1828800">
              <a:buClrTx/>
              <a:buSzTx/>
              <a:buFontTx/>
              <a:buNone/>
              <a:defRPr sz="2400" cap="all" spc="200">
                <a:solidFill>
                  <a:srgbClr val="637052"/>
                </a:solidFill>
                <a:latin typeface="Calibri Light"/>
                <a:ea typeface="Calibri Light"/>
                <a:cs typeface="Calibri Light"/>
                <a:sym typeface="Calibri Light"/>
              </a:defRPr>
            </a:lvl5pPr>
          </a:lstStyle>
          <a:p>
            <a:r>
              <a:t>Body Level One</a:t>
            </a:r>
          </a:p>
          <a:p>
            <a:pPr lvl="1"/>
            <a:r>
              <a:t>Body Level Two</a:t>
            </a:r>
          </a:p>
          <a:p>
            <a:pPr lvl="2"/>
            <a:r>
              <a:t>Body Level Three</a:t>
            </a:r>
          </a:p>
          <a:p>
            <a:pPr lvl="3"/>
            <a:r>
              <a:t>Body Level Four</a:t>
            </a:r>
          </a:p>
          <a:p>
            <a:pPr lvl="4"/>
            <a:r>
              <a:t>Body Level Five</a:t>
            </a:r>
          </a:p>
        </p:txBody>
      </p:sp>
      <p:sp>
        <p:nvSpPr>
          <p:cNvPr id="18" name="Straight Connector 8"/>
          <p:cNvSpPr/>
          <p:nvPr/>
        </p:nvSpPr>
        <p:spPr>
          <a:xfrm>
            <a:off x="1207657" y="4343400"/>
            <a:ext cx="9875521" cy="0"/>
          </a:xfrm>
          <a:prstGeom prst="line">
            <a:avLst/>
          </a:prstGeom>
          <a:ln w="6350">
            <a:solidFill>
              <a:srgbClr val="808080"/>
            </a:solidFill>
          </a:ln>
        </p:spPr>
        <p:txBody>
          <a:bodyPr lIns="45719" rIns="45719"/>
          <a:lstStyle/>
          <a:p>
            <a:endParaRPr/>
          </a:p>
        </p:txBody>
      </p:sp>
      <p:sp>
        <p:nvSpPr>
          <p:cNvPr id="1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07" name="Title Text"/>
          <p:cNvSpPr txBox="1">
            <a:spLocks noGrp="1"/>
          </p:cNvSpPr>
          <p:nvPr>
            <p:ph type="title"/>
          </p:nvPr>
        </p:nvSpPr>
        <p:spPr>
          <a:prstGeom prst="rect">
            <a:avLst/>
          </a:prstGeom>
        </p:spPr>
        <p:txBody>
          <a:bodyPr/>
          <a:lstStyle/>
          <a:p>
            <a:r>
              <a:t>Title Text</a:t>
            </a:r>
          </a:p>
        </p:txBody>
      </p:sp>
      <p:sp>
        <p:nvSpPr>
          <p:cNvPr id="108" name="Body Level One…"/>
          <p:cNvSpPr txBox="1">
            <a:spLocks noGrp="1"/>
          </p:cNvSpPr>
          <p:nvPr>
            <p:ph type="body" idx="1"/>
          </p:nvPr>
        </p:nvSpPr>
        <p:spPr>
          <a:xfrm>
            <a:off x="1097280" y="1845734"/>
            <a:ext cx="10058401" cy="402336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Vertical Title and Text">
    <p:spTree>
      <p:nvGrpSpPr>
        <p:cNvPr id="1" name=""/>
        <p:cNvGrpSpPr/>
        <p:nvPr/>
      </p:nvGrpSpPr>
      <p:grpSpPr>
        <a:xfrm>
          <a:off x="0" y="0"/>
          <a:ext cx="0" cy="0"/>
          <a:chOff x="0" y="0"/>
          <a:chExt cx="0" cy="0"/>
        </a:xfrm>
      </p:grpSpPr>
      <p:sp>
        <p:nvSpPr>
          <p:cNvPr id="116" name="Rectangle 6"/>
          <p:cNvSpPr/>
          <p:nvPr/>
        </p:nvSpPr>
        <p:spPr>
          <a:xfrm>
            <a:off x="3175" y="6400800"/>
            <a:ext cx="12188825" cy="457200"/>
          </a:xfrm>
          <a:prstGeom prst="rect">
            <a:avLst/>
          </a:prstGeom>
          <a:solidFill>
            <a:schemeClr val="accent2"/>
          </a:solidFill>
          <a:ln w="12700">
            <a:miter lim="400000"/>
          </a:ln>
        </p:spPr>
        <p:txBody>
          <a:bodyPr lIns="45719" rIns="45719"/>
          <a:lstStyle/>
          <a:p>
            <a:endParaRPr/>
          </a:p>
        </p:txBody>
      </p:sp>
      <p:sp>
        <p:nvSpPr>
          <p:cNvPr id="117" name="Rectangle 7"/>
          <p:cNvSpPr/>
          <p:nvPr/>
        </p:nvSpPr>
        <p:spPr>
          <a:xfrm>
            <a:off x="14" y="6334316"/>
            <a:ext cx="12188826" cy="64009"/>
          </a:xfrm>
          <a:prstGeom prst="rect">
            <a:avLst/>
          </a:prstGeom>
          <a:solidFill>
            <a:schemeClr val="accent1"/>
          </a:solidFill>
          <a:ln w="12700">
            <a:miter lim="400000"/>
          </a:ln>
        </p:spPr>
        <p:txBody>
          <a:bodyPr lIns="45719" rIns="45719"/>
          <a:lstStyle/>
          <a:p>
            <a:endParaRPr/>
          </a:p>
        </p:txBody>
      </p:sp>
      <p:sp>
        <p:nvSpPr>
          <p:cNvPr id="118" name="Title Text"/>
          <p:cNvSpPr txBox="1">
            <a:spLocks noGrp="1"/>
          </p:cNvSpPr>
          <p:nvPr>
            <p:ph type="title"/>
          </p:nvPr>
        </p:nvSpPr>
        <p:spPr>
          <a:xfrm>
            <a:off x="8724900" y="414777"/>
            <a:ext cx="2628900" cy="5757423"/>
          </a:xfrm>
          <a:prstGeom prst="rect">
            <a:avLst/>
          </a:prstGeom>
        </p:spPr>
        <p:txBody>
          <a:bodyPr/>
          <a:lstStyle/>
          <a:p>
            <a:r>
              <a:t>Title Text</a:t>
            </a:r>
          </a:p>
        </p:txBody>
      </p:sp>
      <p:sp>
        <p:nvSpPr>
          <p:cNvPr id="119" name="Body Level One…"/>
          <p:cNvSpPr txBox="1">
            <a:spLocks noGrp="1"/>
          </p:cNvSpPr>
          <p:nvPr>
            <p:ph type="body" idx="1"/>
          </p:nvPr>
        </p:nvSpPr>
        <p:spPr>
          <a:xfrm>
            <a:off x="838200" y="414777"/>
            <a:ext cx="7734300" cy="575742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6" name="Title Text"/>
          <p:cNvSpPr txBox="1">
            <a:spLocks noGrp="1"/>
          </p:cNvSpPr>
          <p:nvPr>
            <p:ph type="title"/>
          </p:nvPr>
        </p:nvSpPr>
        <p:spPr>
          <a:prstGeom prst="rect">
            <a:avLst/>
          </a:prstGeom>
        </p:spPr>
        <p:txBody>
          <a:bodyPr/>
          <a:lstStyle/>
          <a:p>
            <a:r>
              <a:t>Title Text</a:t>
            </a:r>
          </a:p>
        </p:txBody>
      </p:sp>
      <p:sp>
        <p:nvSpPr>
          <p:cNvPr id="27" name="Body Level One…"/>
          <p:cNvSpPr txBox="1">
            <a:spLocks noGrp="1"/>
          </p:cNvSpPr>
          <p:nvPr>
            <p:ph type="body" idx="1"/>
          </p:nvPr>
        </p:nvSpPr>
        <p:spPr>
          <a:xfrm>
            <a:off x="1097280" y="1845734"/>
            <a:ext cx="10058401" cy="402336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5" name="Rectangle 6"/>
          <p:cNvSpPr/>
          <p:nvPr/>
        </p:nvSpPr>
        <p:spPr>
          <a:xfrm>
            <a:off x="3175" y="6400800"/>
            <a:ext cx="12188825" cy="457200"/>
          </a:xfrm>
          <a:prstGeom prst="rect">
            <a:avLst/>
          </a:prstGeom>
          <a:solidFill>
            <a:schemeClr val="accent2"/>
          </a:solidFill>
          <a:ln w="12700">
            <a:miter lim="400000"/>
          </a:ln>
        </p:spPr>
        <p:txBody>
          <a:bodyPr lIns="45719" rIns="45719"/>
          <a:lstStyle/>
          <a:p>
            <a:endParaRPr/>
          </a:p>
        </p:txBody>
      </p:sp>
      <p:sp>
        <p:nvSpPr>
          <p:cNvPr id="36" name="Rectangle 7"/>
          <p:cNvSpPr/>
          <p:nvPr/>
        </p:nvSpPr>
        <p:spPr>
          <a:xfrm>
            <a:off x="14" y="6334316"/>
            <a:ext cx="12188826" cy="64009"/>
          </a:xfrm>
          <a:prstGeom prst="rect">
            <a:avLst/>
          </a:prstGeom>
          <a:solidFill>
            <a:schemeClr val="accent1"/>
          </a:solidFill>
          <a:ln w="12700">
            <a:miter lim="400000"/>
          </a:ln>
        </p:spPr>
        <p:txBody>
          <a:bodyPr lIns="45719" rIns="45719"/>
          <a:lstStyle/>
          <a:p>
            <a:endParaRPr/>
          </a:p>
        </p:txBody>
      </p:sp>
      <p:sp>
        <p:nvSpPr>
          <p:cNvPr id="37" name="Title Text"/>
          <p:cNvSpPr txBox="1">
            <a:spLocks noGrp="1"/>
          </p:cNvSpPr>
          <p:nvPr>
            <p:ph type="title"/>
          </p:nvPr>
        </p:nvSpPr>
        <p:spPr>
          <a:xfrm>
            <a:off x="1097280" y="758951"/>
            <a:ext cx="10058401" cy="3566161"/>
          </a:xfrm>
          <a:prstGeom prst="rect">
            <a:avLst/>
          </a:prstGeom>
        </p:spPr>
        <p:txBody>
          <a:bodyPr/>
          <a:lstStyle>
            <a:lvl1pPr>
              <a:defRPr sz="8000">
                <a:solidFill>
                  <a:srgbClr val="262626"/>
                </a:solidFill>
              </a:defRPr>
            </a:lvl1pPr>
          </a:lstStyle>
          <a:p>
            <a:r>
              <a:t>Title Text</a:t>
            </a:r>
          </a:p>
        </p:txBody>
      </p:sp>
      <p:sp>
        <p:nvSpPr>
          <p:cNvPr id="38" name="Body Level One…"/>
          <p:cNvSpPr txBox="1">
            <a:spLocks noGrp="1"/>
          </p:cNvSpPr>
          <p:nvPr>
            <p:ph type="body" sz="quarter" idx="1"/>
          </p:nvPr>
        </p:nvSpPr>
        <p:spPr>
          <a:xfrm>
            <a:off x="1097280" y="4453128"/>
            <a:ext cx="10058401" cy="1143001"/>
          </a:xfrm>
          <a:prstGeom prst="rect">
            <a:avLst/>
          </a:prstGeom>
        </p:spPr>
        <p:txBody>
          <a:bodyPr lIns="45719" tIns="45719" rIns="45719" bIns="45719"/>
          <a:lstStyle>
            <a:lvl1pPr marL="0" indent="0">
              <a:buClrTx/>
              <a:buSzTx/>
              <a:buFontTx/>
              <a:buNone/>
              <a:defRPr sz="2400" cap="all" spc="200">
                <a:solidFill>
                  <a:srgbClr val="637052"/>
                </a:solidFill>
                <a:latin typeface="Calibri Light"/>
                <a:ea typeface="Calibri Light"/>
                <a:cs typeface="Calibri Light"/>
                <a:sym typeface="Calibri Light"/>
              </a:defRPr>
            </a:lvl1pPr>
            <a:lvl2pPr marL="0" indent="457200">
              <a:buClrTx/>
              <a:buSzTx/>
              <a:buFontTx/>
              <a:buNone/>
              <a:defRPr sz="2400" cap="all" spc="200">
                <a:solidFill>
                  <a:srgbClr val="637052"/>
                </a:solidFill>
                <a:latin typeface="Calibri Light"/>
                <a:ea typeface="Calibri Light"/>
                <a:cs typeface="Calibri Light"/>
                <a:sym typeface="Calibri Light"/>
              </a:defRPr>
            </a:lvl2pPr>
            <a:lvl3pPr marL="0" indent="914400">
              <a:buClrTx/>
              <a:buSzTx/>
              <a:buFontTx/>
              <a:buNone/>
              <a:defRPr sz="2400" cap="all" spc="200">
                <a:solidFill>
                  <a:srgbClr val="637052"/>
                </a:solidFill>
                <a:latin typeface="Calibri Light"/>
                <a:ea typeface="Calibri Light"/>
                <a:cs typeface="Calibri Light"/>
                <a:sym typeface="Calibri Light"/>
              </a:defRPr>
            </a:lvl3pPr>
            <a:lvl4pPr marL="0" indent="1371600">
              <a:buClrTx/>
              <a:buSzTx/>
              <a:buFontTx/>
              <a:buNone/>
              <a:defRPr sz="2400" cap="all" spc="200">
                <a:solidFill>
                  <a:srgbClr val="637052"/>
                </a:solidFill>
                <a:latin typeface="Calibri Light"/>
                <a:ea typeface="Calibri Light"/>
                <a:cs typeface="Calibri Light"/>
                <a:sym typeface="Calibri Light"/>
              </a:defRPr>
            </a:lvl4pPr>
            <a:lvl5pPr marL="0" indent="1828800">
              <a:buClrTx/>
              <a:buSzTx/>
              <a:buFontTx/>
              <a:buNone/>
              <a:defRPr sz="2400" cap="all" spc="200">
                <a:solidFill>
                  <a:srgbClr val="637052"/>
                </a:solidFill>
                <a:latin typeface="Calibri Light"/>
                <a:ea typeface="Calibri Light"/>
                <a:cs typeface="Calibri Light"/>
                <a:sym typeface="Calibri Light"/>
              </a:defRPr>
            </a:lvl5pPr>
          </a:lstStyle>
          <a:p>
            <a:r>
              <a:t>Body Level One</a:t>
            </a:r>
          </a:p>
          <a:p>
            <a:pPr lvl="1"/>
            <a:r>
              <a:t>Body Level Two</a:t>
            </a:r>
          </a:p>
          <a:p>
            <a:pPr lvl="2"/>
            <a:r>
              <a:t>Body Level Three</a:t>
            </a:r>
          </a:p>
          <a:p>
            <a:pPr lvl="3"/>
            <a:r>
              <a:t>Body Level Four</a:t>
            </a:r>
          </a:p>
          <a:p>
            <a:pPr lvl="4"/>
            <a:r>
              <a:t>Body Level Five</a:t>
            </a:r>
          </a:p>
        </p:txBody>
      </p:sp>
      <p:sp>
        <p:nvSpPr>
          <p:cNvPr id="39" name="Straight Connector 8"/>
          <p:cNvSpPr/>
          <p:nvPr/>
        </p:nvSpPr>
        <p:spPr>
          <a:xfrm>
            <a:off x="1207657" y="4343400"/>
            <a:ext cx="9875521" cy="0"/>
          </a:xfrm>
          <a:prstGeom prst="line">
            <a:avLst/>
          </a:prstGeom>
          <a:ln w="6350">
            <a:solidFill>
              <a:srgbClr val="808080"/>
            </a:solidFill>
          </a:ln>
        </p:spPr>
        <p:txBody>
          <a:bodyPr lIns="45719" rIns="45719"/>
          <a:lstStyle/>
          <a:p>
            <a:endParaRP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half" idx="1"/>
          </p:nvPr>
        </p:nvSpPr>
        <p:spPr>
          <a:xfrm>
            <a:off x="1097278" y="1845734"/>
            <a:ext cx="4937761" cy="402336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sz="quarter" idx="1"/>
          </p:nvPr>
        </p:nvSpPr>
        <p:spPr>
          <a:xfrm>
            <a:off x="1097280" y="1846052"/>
            <a:ext cx="4937760" cy="736283"/>
          </a:xfrm>
          <a:prstGeom prst="rect">
            <a:avLst/>
          </a:prstGeom>
        </p:spPr>
        <p:txBody>
          <a:bodyPr lIns="45719" tIns="45719" rIns="45719" bIns="45719" anchor="ctr"/>
          <a:lstStyle>
            <a:lvl1pPr marL="0" indent="0">
              <a:buClrTx/>
              <a:buSzTx/>
              <a:buFontTx/>
              <a:buNone/>
              <a:defRPr cap="all">
                <a:solidFill>
                  <a:srgbClr val="637052"/>
                </a:solidFill>
              </a:defRPr>
            </a:lvl1pPr>
            <a:lvl2pPr marL="0" indent="457200">
              <a:buClrTx/>
              <a:buSzTx/>
              <a:buFontTx/>
              <a:buNone/>
              <a:defRPr cap="all">
                <a:solidFill>
                  <a:srgbClr val="637052"/>
                </a:solidFill>
              </a:defRPr>
            </a:lvl2pPr>
            <a:lvl3pPr marL="0" indent="914400">
              <a:buClrTx/>
              <a:buSzTx/>
              <a:buFontTx/>
              <a:buNone/>
              <a:defRPr cap="all">
                <a:solidFill>
                  <a:srgbClr val="637052"/>
                </a:solidFill>
              </a:defRPr>
            </a:lvl3pPr>
            <a:lvl4pPr marL="0" indent="1371600">
              <a:buClrTx/>
              <a:buSzTx/>
              <a:buFontTx/>
              <a:buNone/>
              <a:defRPr cap="all">
                <a:solidFill>
                  <a:srgbClr val="637052"/>
                </a:solidFill>
              </a:defRPr>
            </a:lvl4pPr>
            <a:lvl5pPr marL="0" indent="1828800">
              <a:buClrTx/>
              <a:buSzTx/>
              <a:buFontTx/>
              <a:buNone/>
              <a:defRPr cap="all">
                <a:solidFill>
                  <a:srgbClr val="637052"/>
                </a:solidFill>
              </a:defRPr>
            </a:lvl5pPr>
          </a:lstStyle>
          <a:p>
            <a:r>
              <a:t>Body Level One</a:t>
            </a:r>
          </a:p>
          <a:p>
            <a:pPr lvl="1"/>
            <a:r>
              <a:t>Body Level Two</a:t>
            </a:r>
          </a:p>
          <a:p>
            <a:pPr lvl="2"/>
            <a:r>
              <a:t>Body Level Three</a:t>
            </a:r>
          </a:p>
          <a:p>
            <a:pPr lvl="3"/>
            <a:r>
              <a:t>Body Level Four</a:t>
            </a:r>
          </a:p>
          <a:p>
            <a:pPr lvl="4"/>
            <a:r>
              <a:t>Body Level Five</a:t>
            </a:r>
          </a:p>
        </p:txBody>
      </p:sp>
      <p:sp>
        <p:nvSpPr>
          <p:cNvPr id="58" name="Text Placeholder 4"/>
          <p:cNvSpPr>
            <a:spLocks noGrp="1"/>
          </p:cNvSpPr>
          <p:nvPr>
            <p:ph type="body" sz="quarter" idx="13"/>
          </p:nvPr>
        </p:nvSpPr>
        <p:spPr>
          <a:xfrm>
            <a:off x="6217919" y="1846052"/>
            <a:ext cx="4937762" cy="736283"/>
          </a:xfrm>
          <a:prstGeom prst="rect">
            <a:avLst/>
          </a:prstGeom>
        </p:spPr>
        <p:txBody>
          <a:bodyPr lIns="45719" tIns="45719" rIns="45719" bIns="45719" anchor="ctr"/>
          <a:lstStyle/>
          <a:p>
            <a:pPr marL="0" indent="0">
              <a:buClrTx/>
              <a:buSzTx/>
              <a:buFontTx/>
              <a:buNone/>
              <a:defRPr cap="all">
                <a:solidFill>
                  <a:srgbClr val="637052"/>
                </a:solidFill>
              </a:defRPr>
            </a:pPr>
            <a:endParaRP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6" name="Title Text"/>
          <p:cNvSpPr txBox="1">
            <a:spLocks noGrp="1"/>
          </p:cNvSpPr>
          <p:nvPr>
            <p:ph type="title"/>
          </p:nvPr>
        </p:nvSpPr>
        <p:spPr>
          <a:prstGeom prst="rect">
            <a:avLst/>
          </a:prstGeom>
        </p:spPr>
        <p:txBody>
          <a:bodyPr/>
          <a:lstStyle/>
          <a:p>
            <a:r>
              <a:t>Title Text</a:t>
            </a:r>
          </a:p>
        </p:txBody>
      </p:sp>
      <p:sp>
        <p:nvSpPr>
          <p:cNvPr id="6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4" name="Rectangle 4"/>
          <p:cNvSpPr/>
          <p:nvPr/>
        </p:nvSpPr>
        <p:spPr>
          <a:xfrm>
            <a:off x="3175" y="6400800"/>
            <a:ext cx="12188825" cy="457200"/>
          </a:xfrm>
          <a:prstGeom prst="rect">
            <a:avLst/>
          </a:prstGeom>
          <a:solidFill>
            <a:schemeClr val="accent2"/>
          </a:solidFill>
          <a:ln w="12700">
            <a:miter lim="400000"/>
          </a:ln>
        </p:spPr>
        <p:txBody>
          <a:bodyPr lIns="45719" rIns="45719"/>
          <a:lstStyle/>
          <a:p>
            <a:endParaRPr/>
          </a:p>
        </p:txBody>
      </p:sp>
      <p:sp>
        <p:nvSpPr>
          <p:cNvPr id="75" name="Rectangle 5"/>
          <p:cNvSpPr/>
          <p:nvPr/>
        </p:nvSpPr>
        <p:spPr>
          <a:xfrm>
            <a:off x="14" y="6334316"/>
            <a:ext cx="12188826" cy="64009"/>
          </a:xfrm>
          <a:prstGeom prst="rect">
            <a:avLst/>
          </a:prstGeom>
          <a:solidFill>
            <a:schemeClr val="accent1"/>
          </a:solidFill>
          <a:ln w="12700">
            <a:miter lim="400000"/>
          </a:ln>
        </p:spPr>
        <p:txBody>
          <a:bodyPr lIns="45719" rIns="45719"/>
          <a:lstStyle/>
          <a:p>
            <a:endParaRP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83" name="Rectangle 7"/>
          <p:cNvSpPr/>
          <p:nvPr/>
        </p:nvSpPr>
        <p:spPr>
          <a:xfrm>
            <a:off x="15" y="0"/>
            <a:ext cx="4050793" cy="6858000"/>
          </a:xfrm>
          <a:prstGeom prst="rect">
            <a:avLst/>
          </a:prstGeom>
          <a:solidFill>
            <a:schemeClr val="accent2"/>
          </a:solidFill>
          <a:ln w="12700">
            <a:miter lim="400000"/>
          </a:ln>
        </p:spPr>
        <p:txBody>
          <a:bodyPr lIns="45719" rIns="45719"/>
          <a:lstStyle/>
          <a:p>
            <a:endParaRPr/>
          </a:p>
        </p:txBody>
      </p:sp>
      <p:sp>
        <p:nvSpPr>
          <p:cNvPr id="84" name="Rectangle 8"/>
          <p:cNvSpPr/>
          <p:nvPr/>
        </p:nvSpPr>
        <p:spPr>
          <a:xfrm>
            <a:off x="4040070" y="0"/>
            <a:ext cx="64009" cy="6858000"/>
          </a:xfrm>
          <a:prstGeom prst="rect">
            <a:avLst/>
          </a:prstGeom>
          <a:solidFill>
            <a:schemeClr val="accent1"/>
          </a:solidFill>
          <a:ln w="12700">
            <a:miter lim="400000"/>
          </a:ln>
        </p:spPr>
        <p:txBody>
          <a:bodyPr lIns="45719" rIns="45719"/>
          <a:lstStyle/>
          <a:p>
            <a:endParaRPr/>
          </a:p>
        </p:txBody>
      </p:sp>
      <p:sp>
        <p:nvSpPr>
          <p:cNvPr id="85" name="Title Text"/>
          <p:cNvSpPr txBox="1">
            <a:spLocks noGrp="1"/>
          </p:cNvSpPr>
          <p:nvPr>
            <p:ph type="title"/>
          </p:nvPr>
        </p:nvSpPr>
        <p:spPr>
          <a:xfrm>
            <a:off x="457200" y="594359"/>
            <a:ext cx="3200400" cy="2286001"/>
          </a:xfrm>
          <a:prstGeom prst="rect">
            <a:avLst/>
          </a:prstGeom>
        </p:spPr>
        <p:txBody>
          <a:bodyPr/>
          <a:lstStyle>
            <a:lvl1pPr>
              <a:defRPr sz="3600">
                <a:solidFill>
                  <a:srgbClr val="FFFFFF"/>
                </a:solidFill>
              </a:defRPr>
            </a:lvl1pPr>
          </a:lstStyle>
          <a:p>
            <a:r>
              <a:t>Title Text</a:t>
            </a:r>
          </a:p>
        </p:txBody>
      </p:sp>
      <p:sp>
        <p:nvSpPr>
          <p:cNvPr id="86" name="Body Level One…"/>
          <p:cNvSpPr txBox="1">
            <a:spLocks noGrp="1"/>
          </p:cNvSpPr>
          <p:nvPr>
            <p:ph type="body" idx="1"/>
          </p:nvPr>
        </p:nvSpPr>
        <p:spPr>
          <a:xfrm>
            <a:off x="4800600" y="731519"/>
            <a:ext cx="6492241" cy="525780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7" name="Text Placeholder 3"/>
          <p:cNvSpPr>
            <a:spLocks noGrp="1"/>
          </p:cNvSpPr>
          <p:nvPr>
            <p:ph type="body" sz="quarter" idx="13"/>
          </p:nvPr>
        </p:nvSpPr>
        <p:spPr>
          <a:xfrm>
            <a:off x="457200" y="2926079"/>
            <a:ext cx="3200400" cy="3379125"/>
          </a:xfrm>
          <a:prstGeom prst="rect">
            <a:avLst/>
          </a:prstGeom>
        </p:spPr>
        <p:txBody>
          <a:bodyPr lIns="45719" tIns="45719" rIns="45719" bIns="45719"/>
          <a:lstStyle/>
          <a:p>
            <a:pPr marL="0" indent="0">
              <a:buClrTx/>
              <a:buSzTx/>
              <a:buFontTx/>
              <a:buNone/>
              <a:defRPr sz="1500">
                <a:solidFill>
                  <a:srgbClr val="FFFFFF"/>
                </a:solidFill>
              </a:defRPr>
            </a:pPr>
            <a:endParaRPr/>
          </a:p>
        </p:txBody>
      </p:sp>
      <p:sp>
        <p:nvSpPr>
          <p:cNvPr id="88" name="Slide Number"/>
          <p:cNvSpPr txBox="1">
            <a:spLocks noGrp="1"/>
          </p:cNvSpPr>
          <p:nvPr>
            <p:ph type="sldNum" sz="quarter" idx="2"/>
          </p:nvPr>
        </p:nvSpPr>
        <p:spPr>
          <a:prstGeom prst="rect">
            <a:avLst/>
          </a:prstGeom>
        </p:spPr>
        <p:txBody>
          <a:bodyPr/>
          <a:lstStyle>
            <a:lvl1pPr>
              <a:defRPr>
                <a:solidFill>
                  <a:srgbClr val="637052"/>
                </a:solidFill>
              </a:defRPr>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95" name="Rectangle 7"/>
          <p:cNvSpPr/>
          <p:nvPr/>
        </p:nvSpPr>
        <p:spPr>
          <a:xfrm>
            <a:off x="0" y="4953000"/>
            <a:ext cx="12188825" cy="1905000"/>
          </a:xfrm>
          <a:prstGeom prst="rect">
            <a:avLst/>
          </a:prstGeom>
          <a:solidFill>
            <a:schemeClr val="accent2"/>
          </a:solidFill>
          <a:ln w="12700">
            <a:miter lim="400000"/>
          </a:ln>
        </p:spPr>
        <p:txBody>
          <a:bodyPr lIns="45719" rIns="45719"/>
          <a:lstStyle/>
          <a:p>
            <a:endParaRPr/>
          </a:p>
        </p:txBody>
      </p:sp>
      <p:sp>
        <p:nvSpPr>
          <p:cNvPr id="96" name="Rectangle 8"/>
          <p:cNvSpPr/>
          <p:nvPr/>
        </p:nvSpPr>
        <p:spPr>
          <a:xfrm>
            <a:off x="14" y="4915075"/>
            <a:ext cx="12188826" cy="64009"/>
          </a:xfrm>
          <a:prstGeom prst="rect">
            <a:avLst/>
          </a:prstGeom>
          <a:solidFill>
            <a:schemeClr val="accent1"/>
          </a:solidFill>
          <a:ln w="12700">
            <a:miter lim="400000"/>
          </a:ln>
        </p:spPr>
        <p:txBody>
          <a:bodyPr lIns="45719" rIns="45719"/>
          <a:lstStyle/>
          <a:p>
            <a:endParaRPr/>
          </a:p>
        </p:txBody>
      </p:sp>
      <p:sp>
        <p:nvSpPr>
          <p:cNvPr id="97" name="Title Text"/>
          <p:cNvSpPr txBox="1">
            <a:spLocks noGrp="1"/>
          </p:cNvSpPr>
          <p:nvPr>
            <p:ph type="title"/>
          </p:nvPr>
        </p:nvSpPr>
        <p:spPr>
          <a:xfrm>
            <a:off x="1097280" y="5074920"/>
            <a:ext cx="10113265" cy="822961"/>
          </a:xfrm>
          <a:prstGeom prst="rect">
            <a:avLst/>
          </a:prstGeom>
        </p:spPr>
        <p:txBody>
          <a:bodyPr lIns="0" tIns="0" rIns="0" bIns="0"/>
          <a:lstStyle>
            <a:lvl1pPr>
              <a:defRPr sz="3600">
                <a:solidFill>
                  <a:srgbClr val="FFFFFF"/>
                </a:solidFill>
              </a:defRPr>
            </a:lvl1pPr>
          </a:lstStyle>
          <a:p>
            <a:r>
              <a:t>Title Text</a:t>
            </a:r>
          </a:p>
        </p:txBody>
      </p:sp>
      <p:sp>
        <p:nvSpPr>
          <p:cNvPr id="98" name="Picture Placeholder 2"/>
          <p:cNvSpPr>
            <a:spLocks noGrp="1"/>
          </p:cNvSpPr>
          <p:nvPr>
            <p:ph type="pic" idx="13"/>
          </p:nvPr>
        </p:nvSpPr>
        <p:spPr>
          <a:xfrm>
            <a:off x="14" y="0"/>
            <a:ext cx="12191987" cy="4915076"/>
          </a:xfrm>
          <a:prstGeom prst="rect">
            <a:avLst/>
          </a:prstGeom>
        </p:spPr>
        <p:txBody>
          <a:bodyPr lIns="91439" tIns="45719" rIns="91439" bIns="45719">
            <a:noAutofit/>
          </a:bodyPr>
          <a:lstStyle/>
          <a:p>
            <a:endParaRPr/>
          </a:p>
        </p:txBody>
      </p:sp>
      <p:sp>
        <p:nvSpPr>
          <p:cNvPr id="99" name="Body Level One…"/>
          <p:cNvSpPr txBox="1">
            <a:spLocks noGrp="1"/>
          </p:cNvSpPr>
          <p:nvPr>
            <p:ph type="body" sz="quarter" idx="1"/>
          </p:nvPr>
        </p:nvSpPr>
        <p:spPr>
          <a:xfrm>
            <a:off x="1097280" y="5907023"/>
            <a:ext cx="10113265" cy="594361"/>
          </a:xfrm>
          <a:prstGeom prst="rect">
            <a:avLst/>
          </a:prstGeom>
        </p:spPr>
        <p:txBody>
          <a:bodyPr/>
          <a:lstStyle>
            <a:lvl1pPr marL="0" indent="0">
              <a:spcBef>
                <a:spcPts val="600"/>
              </a:spcBef>
              <a:buClrTx/>
              <a:buSzTx/>
              <a:buFontTx/>
              <a:buNone/>
              <a:defRPr sz="1500">
                <a:solidFill>
                  <a:srgbClr val="FFFFFF"/>
                </a:solidFill>
              </a:defRPr>
            </a:lvl1pPr>
            <a:lvl2pPr marL="0" indent="457200">
              <a:spcBef>
                <a:spcPts val="600"/>
              </a:spcBef>
              <a:buClrTx/>
              <a:buSzTx/>
              <a:buFontTx/>
              <a:buNone/>
              <a:defRPr sz="1500">
                <a:solidFill>
                  <a:srgbClr val="FFFFFF"/>
                </a:solidFill>
              </a:defRPr>
            </a:lvl2pPr>
            <a:lvl3pPr marL="0" indent="914400">
              <a:spcBef>
                <a:spcPts val="600"/>
              </a:spcBef>
              <a:buClrTx/>
              <a:buSzTx/>
              <a:buFontTx/>
              <a:buNone/>
              <a:defRPr sz="1500">
                <a:solidFill>
                  <a:srgbClr val="FFFFFF"/>
                </a:solidFill>
              </a:defRPr>
            </a:lvl3pPr>
            <a:lvl4pPr marL="0" indent="1371600">
              <a:spcBef>
                <a:spcPts val="600"/>
              </a:spcBef>
              <a:buClrTx/>
              <a:buSzTx/>
              <a:buFontTx/>
              <a:buNone/>
              <a:defRPr sz="1500">
                <a:solidFill>
                  <a:srgbClr val="FFFFFF"/>
                </a:solidFill>
              </a:defRPr>
            </a:lvl4pPr>
            <a:lvl5pPr marL="0" indent="1828800">
              <a:spcBef>
                <a:spcPts val="600"/>
              </a:spcBef>
              <a:buClrTx/>
              <a:buSzTx/>
              <a:buFontTx/>
              <a:buNone/>
              <a:defRPr sz="15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6"/>
          <p:cNvSpPr/>
          <p:nvPr/>
        </p:nvSpPr>
        <p:spPr>
          <a:xfrm>
            <a:off x="1" y="6400800"/>
            <a:ext cx="12192001" cy="457200"/>
          </a:xfrm>
          <a:prstGeom prst="rect">
            <a:avLst/>
          </a:prstGeom>
          <a:solidFill>
            <a:schemeClr val="accent2"/>
          </a:solidFill>
          <a:ln w="12700">
            <a:miter lim="400000"/>
          </a:ln>
        </p:spPr>
        <p:txBody>
          <a:bodyPr lIns="45719" rIns="45719"/>
          <a:lstStyle/>
          <a:p>
            <a:endParaRPr/>
          </a:p>
        </p:txBody>
      </p:sp>
      <p:sp>
        <p:nvSpPr>
          <p:cNvPr id="3" name="Rectangle 8"/>
          <p:cNvSpPr/>
          <p:nvPr/>
        </p:nvSpPr>
        <p:spPr>
          <a:xfrm>
            <a:off x="-1" y="6334316"/>
            <a:ext cx="12192003" cy="65999"/>
          </a:xfrm>
          <a:prstGeom prst="rect">
            <a:avLst/>
          </a:prstGeom>
          <a:solidFill>
            <a:schemeClr val="accent1"/>
          </a:solidFill>
          <a:ln w="12700">
            <a:miter lim="400000"/>
          </a:ln>
        </p:spPr>
        <p:txBody>
          <a:bodyPr lIns="45719" rIns="45719"/>
          <a:lstStyle/>
          <a:p>
            <a:endParaRPr/>
          </a:p>
        </p:txBody>
      </p:sp>
      <p:sp>
        <p:nvSpPr>
          <p:cNvPr id="4" name="Straight Connector 9"/>
          <p:cNvSpPr/>
          <p:nvPr/>
        </p:nvSpPr>
        <p:spPr>
          <a:xfrm>
            <a:off x="1193532" y="1737845"/>
            <a:ext cx="9966961" cy="1"/>
          </a:xfrm>
          <a:prstGeom prst="line">
            <a:avLst/>
          </a:prstGeom>
          <a:ln w="6350">
            <a:solidFill>
              <a:srgbClr val="808080"/>
            </a:solidFill>
          </a:ln>
        </p:spPr>
        <p:txBody>
          <a:bodyPr lIns="45719" rIns="45719"/>
          <a:lstStyle/>
          <a:p>
            <a:endParaRPr/>
          </a:p>
        </p:txBody>
      </p:sp>
      <p:sp>
        <p:nvSpPr>
          <p:cNvPr id="5" name="Title Text"/>
          <p:cNvSpPr txBox="1">
            <a:spLocks noGrp="1"/>
          </p:cNvSpPr>
          <p:nvPr>
            <p:ph type="title"/>
          </p:nvPr>
        </p:nvSpPr>
        <p:spPr>
          <a:xfrm>
            <a:off x="1097280" y="286603"/>
            <a:ext cx="10058401" cy="14507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6" name="Body Level One…"/>
          <p:cNvSpPr txBox="1">
            <a:spLocks noGrp="1"/>
          </p:cNvSpPr>
          <p:nvPr>
            <p:ph type="body" idx="1"/>
          </p:nvPr>
        </p:nvSpPr>
        <p:spPr>
          <a:xfrm>
            <a:off x="609600" y="1600200"/>
            <a:ext cx="10972800" cy="45259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r>
              <a:t>Body Level One</a:t>
            </a:r>
          </a:p>
          <a:p>
            <a:pPr lvl="1"/>
            <a:r>
              <a:t>Body Level Two</a:t>
            </a:r>
          </a:p>
          <a:p>
            <a:pPr lvl="2"/>
            <a:r>
              <a:t>Body Level Three</a:t>
            </a:r>
          </a:p>
          <a:p>
            <a:pPr lvl="3"/>
            <a:r>
              <a:t>Body Level Four</a:t>
            </a:r>
          </a:p>
          <a:p>
            <a:pPr lvl="4"/>
            <a:r>
              <a:t>Body Level Five</a:t>
            </a:r>
          </a:p>
        </p:txBody>
      </p:sp>
      <p:sp>
        <p:nvSpPr>
          <p:cNvPr id="7" name="Slide Number"/>
          <p:cNvSpPr txBox="1">
            <a:spLocks noGrp="1"/>
          </p:cNvSpPr>
          <p:nvPr>
            <p:ph type="sldNum" sz="quarter" idx="2"/>
          </p:nvPr>
        </p:nvSpPr>
        <p:spPr>
          <a:xfrm>
            <a:off x="10975141" y="6526777"/>
            <a:ext cx="237342" cy="231141"/>
          </a:xfrm>
          <a:prstGeom prst="rect">
            <a:avLst/>
          </a:prstGeom>
          <a:ln w="12700">
            <a:miter lim="400000"/>
          </a:ln>
        </p:spPr>
        <p:txBody>
          <a:bodyPr wrap="none" lIns="45719" rIns="45719" anchor="ctr">
            <a:spAutoFit/>
          </a:bodyPr>
          <a:lstStyle>
            <a:lvl1pPr algn="r">
              <a:defRPr sz="1000">
                <a:solidFill>
                  <a:srgbClr val="FFFFFF"/>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1pPr>
      <a:lvl2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2pPr>
      <a:lvl3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3pPr>
      <a:lvl4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4pPr>
      <a:lvl5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5pPr>
      <a:lvl6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6pPr>
      <a:lvl7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7pPr>
      <a:lvl8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8pPr>
      <a:lvl9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9pPr>
    </p:titleStyle>
    <p:bodyStyle>
      <a:lvl1pPr marL="91439" marR="0" indent="-91439" algn="l" defTabSz="914400" rtl="0" latinLnBrk="0">
        <a:lnSpc>
          <a:spcPct val="90000"/>
        </a:lnSpc>
        <a:spcBef>
          <a:spcPts val="1200"/>
        </a:spcBef>
        <a:spcAft>
          <a:spcPts val="0"/>
        </a:spcAft>
        <a:buClr>
          <a:schemeClr val="accent1"/>
        </a:buClr>
        <a:buSzPct val="100000"/>
        <a:buFont typeface="Trebuchet MS"/>
        <a:buChar char=" "/>
        <a:tabLst/>
        <a:defRPr sz="2000" b="0" i="0" u="none" strike="noStrike" cap="none" spc="0" baseline="0">
          <a:ln>
            <a:noFill/>
          </a:ln>
          <a:solidFill>
            <a:srgbClr val="404040"/>
          </a:solidFill>
          <a:uFillTx/>
          <a:latin typeface="+mn-lt"/>
          <a:ea typeface="+mn-ea"/>
          <a:cs typeface="+mn-cs"/>
          <a:sym typeface="Calibri"/>
        </a:defRPr>
      </a:lvl1pPr>
      <a:lvl2pPr marL="404368" marR="0" indent="-203200"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2pPr>
      <a:lvl3pPr marL="645305" marR="0" indent="-261257"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3pPr>
      <a:lvl4pPr marL="828185" marR="0" indent="-261257"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4pPr>
      <a:lvl5pPr marL="1011065" marR="0" indent="-261257"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5pPr>
      <a:lvl6pPr marL="11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6pPr>
      <a:lvl7pPr marL="13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7pPr>
      <a:lvl8pPr marL="15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8pPr>
      <a:lvl9pPr marL="17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Title 3"/>
          <p:cNvSpPr txBox="1">
            <a:spLocks noGrp="1"/>
          </p:cNvSpPr>
          <p:nvPr>
            <p:ph type="ctrTitle"/>
          </p:nvPr>
        </p:nvSpPr>
        <p:spPr>
          <a:xfrm>
            <a:off x="1163540" y="374639"/>
            <a:ext cx="10058401" cy="1655761"/>
          </a:xfrm>
          <a:prstGeom prst="rect">
            <a:avLst/>
          </a:prstGeom>
        </p:spPr>
        <p:txBody>
          <a:bodyPr anchor="ctr"/>
          <a:lstStyle/>
          <a:p>
            <a:pPr algn="ctr">
              <a:defRPr sz="2800" b="1" spc="-100">
                <a:solidFill>
                  <a:srgbClr val="404040"/>
                </a:solidFill>
                <a:latin typeface="Times New Roman"/>
                <a:ea typeface="Times New Roman"/>
                <a:cs typeface="Times New Roman"/>
                <a:sym typeface="Times New Roman"/>
              </a:defRPr>
            </a:pPr>
            <a:r>
              <a:rPr dirty="0">
                <a:solidFill>
                  <a:schemeClr val="tx1"/>
                </a:solidFill>
              </a:rPr>
              <a:t>SECURE IMAGE STEGANOGRAPHY SCHEME FOR INFORMATION HIDING</a:t>
            </a:r>
            <a:br>
              <a:rPr dirty="0">
                <a:solidFill>
                  <a:schemeClr val="tx1"/>
                </a:solidFill>
              </a:rPr>
            </a:br>
            <a:br>
              <a:rPr dirty="0">
                <a:solidFill>
                  <a:schemeClr val="tx1"/>
                </a:solidFill>
              </a:rPr>
            </a:br>
            <a:r>
              <a:rPr sz="2400" b="0" dirty="0">
                <a:solidFill>
                  <a:schemeClr val="tx1"/>
                </a:solidFill>
              </a:rPr>
              <a:t>MINOR PROJECT I</a:t>
            </a:r>
          </a:p>
        </p:txBody>
      </p:sp>
      <p:sp>
        <p:nvSpPr>
          <p:cNvPr id="130" name="Subtitle 7"/>
          <p:cNvSpPr txBox="1">
            <a:spLocks noGrp="1"/>
          </p:cNvSpPr>
          <p:nvPr>
            <p:ph type="subTitle" sz="quarter" idx="1"/>
          </p:nvPr>
        </p:nvSpPr>
        <p:spPr>
          <a:xfrm>
            <a:off x="371059" y="4539248"/>
            <a:ext cx="4665176" cy="1655762"/>
          </a:xfrm>
          <a:prstGeom prst="rect">
            <a:avLst/>
          </a:prstGeom>
        </p:spPr>
        <p:txBody>
          <a:bodyPr/>
          <a:lstStyle/>
          <a:p>
            <a:pPr defTabSz="841247">
              <a:lnSpc>
                <a:spcPct val="100000"/>
              </a:lnSpc>
              <a:spcBef>
                <a:spcPts val="1100"/>
              </a:spcBef>
              <a:defRPr sz="1288" spc="184">
                <a:latin typeface="Times New Roman"/>
                <a:ea typeface="Times New Roman"/>
                <a:cs typeface="Times New Roman"/>
                <a:sym typeface="Times New Roman"/>
              </a:defRPr>
            </a:pPr>
            <a:r>
              <a:rPr>
                <a:solidFill>
                  <a:schemeClr val="tx1"/>
                </a:solidFill>
              </a:rPr>
              <a:t>Submitted By:</a:t>
            </a:r>
          </a:p>
          <a:p>
            <a:pPr defTabSz="841247">
              <a:lnSpc>
                <a:spcPct val="100000"/>
              </a:lnSpc>
              <a:spcBef>
                <a:spcPts val="1100"/>
              </a:spcBef>
              <a:defRPr sz="1288" b="1" spc="184">
                <a:latin typeface="Times New Roman"/>
                <a:ea typeface="Times New Roman"/>
                <a:cs typeface="Times New Roman"/>
                <a:sym typeface="Times New Roman"/>
              </a:defRPr>
            </a:pPr>
            <a:r>
              <a:rPr>
                <a:solidFill>
                  <a:schemeClr val="tx1"/>
                </a:solidFill>
              </a:rPr>
              <a:t>Abhi Rustagi              (9916103144)</a:t>
            </a:r>
          </a:p>
          <a:p>
            <a:pPr defTabSz="841247">
              <a:lnSpc>
                <a:spcPct val="100000"/>
              </a:lnSpc>
              <a:spcBef>
                <a:spcPts val="1100"/>
              </a:spcBef>
              <a:defRPr sz="1288" b="1" spc="184">
                <a:latin typeface="Times New Roman"/>
                <a:ea typeface="Times New Roman"/>
                <a:cs typeface="Times New Roman"/>
                <a:sym typeface="Times New Roman"/>
              </a:defRPr>
            </a:pPr>
            <a:r>
              <a:rPr>
                <a:solidFill>
                  <a:schemeClr val="tx1"/>
                </a:solidFill>
              </a:rPr>
              <a:t>Bhoomika Gupta      (9916103121)</a:t>
            </a:r>
          </a:p>
          <a:p>
            <a:pPr defTabSz="841247">
              <a:lnSpc>
                <a:spcPct val="100000"/>
              </a:lnSpc>
              <a:spcBef>
                <a:spcPts val="1100"/>
              </a:spcBef>
              <a:defRPr sz="1288" b="1" spc="184">
                <a:latin typeface="Times New Roman"/>
                <a:ea typeface="Times New Roman"/>
                <a:cs typeface="Times New Roman"/>
                <a:sym typeface="Times New Roman"/>
              </a:defRPr>
            </a:pPr>
            <a:r>
              <a:rPr>
                <a:solidFill>
                  <a:schemeClr val="tx1"/>
                </a:solidFill>
              </a:rPr>
              <a:t>Srajan Ahuja            (9916103111)</a:t>
            </a:r>
          </a:p>
          <a:p>
            <a:pPr defTabSz="841247">
              <a:lnSpc>
                <a:spcPct val="100000"/>
              </a:lnSpc>
              <a:spcBef>
                <a:spcPts val="1100"/>
              </a:spcBef>
              <a:defRPr sz="1288" b="1" spc="184">
                <a:latin typeface="Times New Roman"/>
                <a:ea typeface="Times New Roman"/>
                <a:cs typeface="Times New Roman"/>
                <a:sym typeface="Times New Roman"/>
              </a:defRPr>
            </a:pPr>
            <a:r>
              <a:rPr>
                <a:solidFill>
                  <a:schemeClr val="tx1"/>
                </a:solidFill>
              </a:rPr>
              <a:t>Vansh Jain                 (9916103191)</a:t>
            </a:r>
          </a:p>
        </p:txBody>
      </p:sp>
      <p:sp>
        <p:nvSpPr>
          <p:cNvPr id="131" name="Subtitle 7"/>
          <p:cNvSpPr txBox="1"/>
          <p:nvPr/>
        </p:nvSpPr>
        <p:spPr>
          <a:xfrm>
            <a:off x="7947031" y="5367128"/>
            <a:ext cx="3401475" cy="7961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defTabSz="630936">
              <a:lnSpc>
                <a:spcPct val="108000"/>
              </a:lnSpc>
              <a:spcBef>
                <a:spcPts val="600"/>
              </a:spcBef>
              <a:defRPr sz="1173" cap="all">
                <a:solidFill>
                  <a:srgbClr val="637052"/>
                </a:solidFill>
                <a:latin typeface="Times New Roman"/>
                <a:ea typeface="Times New Roman"/>
                <a:cs typeface="Times New Roman"/>
                <a:sym typeface="Times New Roman"/>
              </a:defRPr>
            </a:pPr>
            <a:r>
              <a:rPr>
                <a:solidFill>
                  <a:schemeClr val="tx1"/>
                </a:solidFill>
              </a:rPr>
              <a:t>Under the supervision of: </a:t>
            </a:r>
          </a:p>
          <a:p>
            <a:pPr defTabSz="630936">
              <a:lnSpc>
                <a:spcPct val="108000"/>
              </a:lnSpc>
              <a:spcBef>
                <a:spcPts val="600"/>
              </a:spcBef>
              <a:defRPr sz="1173" b="1" cap="all">
                <a:solidFill>
                  <a:srgbClr val="637052"/>
                </a:solidFill>
                <a:latin typeface="Times New Roman"/>
                <a:ea typeface="Times New Roman"/>
                <a:cs typeface="Times New Roman"/>
                <a:sym typeface="Times New Roman"/>
              </a:defRPr>
            </a:pPr>
            <a:r>
              <a:rPr>
                <a:solidFill>
                  <a:schemeClr val="tx1"/>
                </a:solidFill>
              </a:rPr>
              <a:t>Dr. Gyan Singh Yadav</a:t>
            </a:r>
          </a:p>
        </p:txBody>
      </p:sp>
      <p:pic>
        <p:nvPicPr>
          <p:cNvPr id="132" name="officeArt object" descr="officeArt object"/>
          <p:cNvPicPr>
            <a:picLocks noChangeAspect="1"/>
          </p:cNvPicPr>
          <p:nvPr/>
        </p:nvPicPr>
        <p:blipFill>
          <a:blip r:embed="rId2">
            <a:extLst/>
          </a:blip>
          <a:stretch>
            <a:fillRect/>
          </a:stretch>
        </p:blipFill>
        <p:spPr>
          <a:xfrm>
            <a:off x="5251837" y="2030401"/>
            <a:ext cx="1881809" cy="1877061"/>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itle 7"/>
          <p:cNvSpPr txBox="1">
            <a:spLocks noGrp="1"/>
          </p:cNvSpPr>
          <p:nvPr>
            <p:ph type="title"/>
          </p:nvPr>
        </p:nvSpPr>
        <p:spPr>
          <a:xfrm>
            <a:off x="892712" y="393003"/>
            <a:ext cx="10635175" cy="1450757"/>
          </a:xfrm>
          <a:prstGeom prst="rect">
            <a:avLst/>
          </a:prstGeom>
        </p:spPr>
        <p:txBody>
          <a:bodyPr/>
          <a:lstStyle>
            <a:lvl1pPr algn="ctr">
              <a:defRPr b="1" spc="-100">
                <a:latin typeface="Times New Roman"/>
                <a:ea typeface="Times New Roman"/>
                <a:cs typeface="Times New Roman"/>
                <a:sym typeface="Times New Roman"/>
              </a:defRPr>
            </a:lvl1pPr>
          </a:lstStyle>
          <a:p>
            <a:r>
              <a:rPr dirty="0">
                <a:solidFill>
                  <a:schemeClr val="tx1"/>
                </a:solidFill>
              </a:rPr>
              <a:t>IMPLEMENTATION: DECRYPTION</a:t>
            </a:r>
          </a:p>
        </p:txBody>
      </p:sp>
      <p:pic>
        <p:nvPicPr>
          <p:cNvPr id="162" name="Content Placeholder 11" descr="Content Placeholder 11"/>
          <p:cNvPicPr>
            <a:picLocks noChangeAspect="1"/>
          </p:cNvPicPr>
          <p:nvPr/>
        </p:nvPicPr>
        <p:blipFill>
          <a:blip r:embed="rId2">
            <a:extLst/>
          </a:blip>
          <a:srcRect l="9961" t="7317" r="5699" b="23410"/>
          <a:stretch>
            <a:fillRect/>
          </a:stretch>
        </p:blipFill>
        <p:spPr>
          <a:xfrm>
            <a:off x="6959875" y="2236761"/>
            <a:ext cx="4799464" cy="3502857"/>
          </a:xfrm>
          <a:prstGeom prst="rect">
            <a:avLst/>
          </a:prstGeom>
          <a:ln w="12700">
            <a:miter lim="400000"/>
          </a:ln>
        </p:spPr>
      </p:pic>
      <p:pic>
        <p:nvPicPr>
          <p:cNvPr id="163" name="Content Placeholder 10" descr="Content Placeholder 10"/>
          <p:cNvPicPr>
            <a:picLocks noChangeAspect="1"/>
          </p:cNvPicPr>
          <p:nvPr/>
        </p:nvPicPr>
        <p:blipFill>
          <a:blip r:embed="rId3">
            <a:extLst/>
          </a:blip>
          <a:srcRect l="8654" t="13725" r="4231" b="19575"/>
          <a:stretch>
            <a:fillRect/>
          </a:stretch>
        </p:blipFill>
        <p:spPr>
          <a:xfrm>
            <a:off x="1167070" y="2236763"/>
            <a:ext cx="5385196" cy="3502856"/>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5" name="Picture 2" descr="Picture 2"/>
          <p:cNvPicPr>
            <a:picLocks noChangeAspect="1"/>
          </p:cNvPicPr>
          <p:nvPr/>
        </p:nvPicPr>
        <p:blipFill>
          <a:blip r:embed="rId2">
            <a:extLst/>
          </a:blip>
          <a:srcRect l="10155" t="10033" r="2846" b="23268"/>
          <a:stretch>
            <a:fillRect/>
          </a:stretch>
        </p:blipFill>
        <p:spPr>
          <a:xfrm>
            <a:off x="1405199" y="1407103"/>
            <a:ext cx="9381602" cy="4043794"/>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itle 1"/>
          <p:cNvSpPr txBox="1">
            <a:spLocks noGrp="1"/>
          </p:cNvSpPr>
          <p:nvPr>
            <p:ph type="title"/>
          </p:nvPr>
        </p:nvSpPr>
        <p:spPr>
          <a:xfrm>
            <a:off x="1097280" y="286603"/>
            <a:ext cx="10058401" cy="1450757"/>
          </a:xfrm>
          <a:prstGeom prst="rect">
            <a:avLst/>
          </a:prstGeom>
        </p:spPr>
        <p:txBody>
          <a:bodyPr/>
          <a:lstStyle>
            <a:lvl1pPr algn="ctr">
              <a:defRPr sz="4400" b="1" spc="-100">
                <a:latin typeface="Times New Roman"/>
                <a:ea typeface="Times New Roman"/>
                <a:cs typeface="Times New Roman"/>
                <a:sym typeface="Times New Roman"/>
              </a:defRPr>
            </a:lvl1pPr>
          </a:lstStyle>
          <a:p>
            <a:r>
              <a:rPr dirty="0">
                <a:solidFill>
                  <a:schemeClr val="tx1"/>
                </a:solidFill>
              </a:rPr>
              <a:t>RESULTS </a:t>
            </a:r>
          </a:p>
        </p:txBody>
      </p:sp>
      <p:sp>
        <p:nvSpPr>
          <p:cNvPr id="168" name="Preprocessing removes noise from both the target image and the secret image.…"/>
          <p:cNvSpPr txBox="1"/>
          <p:nvPr/>
        </p:nvSpPr>
        <p:spPr>
          <a:xfrm>
            <a:off x="1097280" y="2013671"/>
            <a:ext cx="10832122" cy="41549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buSzPct val="100000"/>
            </a:pPr>
            <a:r>
              <a:rPr lang="en-IN" sz="2400" dirty="0">
                <a:latin typeface="Times New Roman" panose="02020603050405020304" pitchFamily="18" charset="0"/>
                <a:cs typeface="Times New Roman" panose="02020603050405020304" pitchFamily="18" charset="0"/>
              </a:rPr>
              <a:t>The project was tested on various image samples and the following results were obtained:</a:t>
            </a:r>
          </a:p>
          <a:p>
            <a:pPr marL="180473" indent="-180473">
              <a:buSzPct val="100000"/>
              <a:buChar char="•"/>
            </a:pPr>
            <a:r>
              <a:rPr sz="2400" dirty="0">
                <a:latin typeface="Times New Roman" panose="02020603050405020304" pitchFamily="18" charset="0"/>
                <a:cs typeface="Times New Roman" panose="02020603050405020304" pitchFamily="18" charset="0"/>
              </a:rPr>
              <a:t>Preprocessing removes noise from both the target image and the secret image.</a:t>
            </a:r>
          </a:p>
          <a:p>
            <a:pPr marL="180473" indent="-180473">
              <a:buSzPct val="100000"/>
              <a:buChar char="•"/>
            </a:pPr>
            <a:r>
              <a:rPr sz="2400" dirty="0">
                <a:latin typeface="Times New Roman" panose="02020603050405020304" pitchFamily="18" charset="0"/>
                <a:cs typeface="Times New Roman" panose="02020603050405020304" pitchFamily="18" charset="0"/>
              </a:rPr>
              <a:t>Embedding embeds the secret image into the target image.</a:t>
            </a:r>
          </a:p>
          <a:p>
            <a:pPr marL="180473" indent="-180473">
              <a:buSzPct val="100000"/>
              <a:buChar char="•"/>
            </a:pPr>
            <a:r>
              <a:rPr sz="2400" dirty="0">
                <a:latin typeface="Times New Roman" panose="02020603050405020304" pitchFamily="18" charset="0"/>
                <a:cs typeface="Times New Roman" panose="02020603050405020304" pitchFamily="18" charset="0"/>
              </a:rPr>
              <a:t>Mosaic Image creation creates the final mosaic image.</a:t>
            </a:r>
          </a:p>
          <a:p>
            <a:pPr marL="180473" indent="-180473">
              <a:buSzPct val="100000"/>
              <a:buChar char="•"/>
            </a:pPr>
            <a:r>
              <a:rPr sz="2400" dirty="0">
                <a:latin typeface="Times New Roman" panose="02020603050405020304" pitchFamily="18" charset="0"/>
                <a:cs typeface="Times New Roman" panose="02020603050405020304" pitchFamily="18" charset="0"/>
              </a:rPr>
              <a:t>Even though the images are resized, if there is a significant difference in there size and dimensions the image loses its properties while preprocessing and hence mosaic image creation is not possible.</a:t>
            </a:r>
          </a:p>
          <a:p>
            <a:pPr marL="180473" indent="-180473">
              <a:buSzPct val="100000"/>
              <a:buChar char="•"/>
            </a:pPr>
            <a:r>
              <a:rPr sz="2400" dirty="0">
                <a:latin typeface="Times New Roman" panose="02020603050405020304" pitchFamily="18" charset="0"/>
                <a:cs typeface="Times New Roman" panose="02020603050405020304" pitchFamily="18" charset="0"/>
              </a:rPr>
              <a:t>According to the research proposed by Lee and Tsai, any arbitrary image can be chosen as the target image but the results have shown that the color characteristics of the secret and the target image must be similar to get more secure mosaic image.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4" name="Group"/>
          <p:cNvGrpSpPr/>
          <p:nvPr/>
        </p:nvGrpSpPr>
        <p:grpSpPr>
          <a:xfrm>
            <a:off x="494279" y="1533378"/>
            <a:ext cx="11203442" cy="4403188"/>
            <a:chOff x="0" y="0"/>
            <a:chExt cx="11390574" cy="3378201"/>
          </a:xfrm>
        </p:grpSpPr>
        <p:pic>
          <p:nvPicPr>
            <p:cNvPr id="172" name="Content Placeholder 8" descr="Content Placeholder 8"/>
            <p:cNvPicPr>
              <a:picLocks noChangeAspect="1"/>
            </p:cNvPicPr>
            <p:nvPr/>
          </p:nvPicPr>
          <p:blipFill>
            <a:blip r:embed="rId2">
              <a:extLst>
                <a:ext uri="{BEBA8EAE-BF5A-486C-A8C5-ECC9F3942E4B}">
                  <a14:imgProps xmlns:a14="http://schemas.microsoft.com/office/drawing/2010/main">
                    <a14:imgLayer r:embed="rId3">
                      <a14:imgEffect>
                        <a14:brightnessContrast contrast="33000"/>
                      </a14:imgEffect>
                    </a14:imgLayer>
                  </a14:imgProps>
                </a:ext>
              </a:extLst>
            </a:blip>
            <a:srcRect l="10250" t="10129" r="2841" b="23987"/>
            <a:stretch>
              <a:fillRect/>
            </a:stretch>
          </p:blipFill>
          <p:spPr>
            <a:xfrm>
              <a:off x="5755612" y="0"/>
              <a:ext cx="5634963" cy="3378202"/>
            </a:xfrm>
            <a:prstGeom prst="rect">
              <a:avLst/>
            </a:prstGeom>
            <a:ln w="12700" cap="flat">
              <a:noFill/>
              <a:miter lim="400000"/>
            </a:ln>
            <a:effectLst/>
          </p:spPr>
        </p:pic>
        <p:pic>
          <p:nvPicPr>
            <p:cNvPr id="173" name="Content Placeholder 7" descr="Content Placeholder 7"/>
            <p:cNvPicPr>
              <a:picLocks noChangeAspect="1"/>
            </p:cNvPicPr>
            <p:nvPr/>
          </p:nvPicPr>
          <p:blipFill>
            <a:blip r:embed="rId4">
              <a:extLst>
                <a:ext uri="{BEBA8EAE-BF5A-486C-A8C5-ECC9F3942E4B}">
                  <a14:imgProps xmlns:a14="http://schemas.microsoft.com/office/drawing/2010/main">
                    <a14:imgLayer r:embed="rId5">
                      <a14:imgEffect>
                        <a14:brightnessContrast contrast="39000"/>
                      </a14:imgEffect>
                    </a14:imgLayer>
                  </a14:imgProps>
                </a:ext>
              </a:extLst>
            </a:blip>
            <a:srcRect l="9457" t="4035" r="2717" b="12640"/>
            <a:stretch>
              <a:fillRect/>
            </a:stretch>
          </p:blipFill>
          <p:spPr>
            <a:xfrm>
              <a:off x="0" y="0"/>
              <a:ext cx="5634962" cy="3378201"/>
            </a:xfrm>
            <a:prstGeom prst="rect">
              <a:avLst/>
            </a:prstGeom>
            <a:ln w="12700" cap="flat">
              <a:noFill/>
              <a:miter lim="400000"/>
            </a:ln>
            <a:effectLst/>
          </p:spPr>
        </p:pic>
      </p:grpSp>
      <p:sp>
        <p:nvSpPr>
          <p:cNvPr id="175" name="Text Placeholder 5"/>
          <p:cNvSpPr/>
          <p:nvPr/>
        </p:nvSpPr>
        <p:spPr>
          <a:xfrm>
            <a:off x="6495642" y="611226"/>
            <a:ext cx="4937762" cy="7362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defTabSz="914400">
              <a:lnSpc>
                <a:spcPct val="90000"/>
              </a:lnSpc>
              <a:spcBef>
                <a:spcPts val="1200"/>
              </a:spcBef>
              <a:defRPr sz="2000" b="1" cap="all">
                <a:latin typeface="Times New Roman"/>
                <a:ea typeface="Times New Roman"/>
                <a:cs typeface="Times New Roman"/>
                <a:sym typeface="Times New Roman"/>
              </a:defRPr>
            </a:lvl1pPr>
          </a:lstStyle>
          <a:p>
            <a:r>
              <a:rPr dirty="0"/>
              <a:t>DECRYPTED IMAGE</a:t>
            </a:r>
          </a:p>
        </p:txBody>
      </p:sp>
      <p:sp>
        <p:nvSpPr>
          <p:cNvPr id="176" name="Text Placeholder 3"/>
          <p:cNvSpPr txBox="1"/>
          <p:nvPr/>
        </p:nvSpPr>
        <p:spPr>
          <a:xfrm>
            <a:off x="1437230" y="611226"/>
            <a:ext cx="4937761" cy="7362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defTabSz="914400">
              <a:lnSpc>
                <a:spcPct val="90000"/>
              </a:lnSpc>
              <a:spcBef>
                <a:spcPts val="1200"/>
              </a:spcBef>
              <a:defRPr sz="2000" b="1" cap="all">
                <a:latin typeface="Times New Roman"/>
                <a:ea typeface="Times New Roman"/>
                <a:cs typeface="Times New Roman"/>
                <a:sym typeface="Times New Roman"/>
              </a:defRPr>
            </a:lvl1pPr>
          </a:lstStyle>
          <a:p>
            <a:r>
              <a:rPr dirty="0"/>
              <a:t>Encrypted image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Title 1"/>
          <p:cNvSpPr txBox="1">
            <a:spLocks noGrp="1"/>
          </p:cNvSpPr>
          <p:nvPr>
            <p:ph type="title" idx="4294967295"/>
          </p:nvPr>
        </p:nvSpPr>
        <p:spPr>
          <a:xfrm>
            <a:off x="1289539" y="327271"/>
            <a:ext cx="10011508" cy="584441"/>
          </a:xfrm>
          <a:prstGeom prst="rect">
            <a:avLst/>
          </a:prstGeom>
        </p:spPr>
        <p:txBody>
          <a:bodyPr>
            <a:normAutofit/>
          </a:bodyPr>
          <a:lstStyle/>
          <a:p>
            <a:pPr algn="ctr">
              <a:defRPr sz="2000" spc="-20"/>
            </a:pPr>
            <a:r>
              <a:rPr sz="2400" dirty="0">
                <a:solidFill>
                  <a:schemeClr val="tx1"/>
                </a:solidFill>
                <a:latin typeface="Times New Roman" panose="02020603050405020304" pitchFamily="18" charset="0"/>
                <a:cs typeface="Times New Roman" panose="02020603050405020304" pitchFamily="18" charset="0"/>
              </a:rPr>
              <a:t>Embedding secret image into target image of </a:t>
            </a:r>
            <a:r>
              <a:rPr sz="2400" b="1" dirty="0">
                <a:solidFill>
                  <a:schemeClr val="tx1"/>
                </a:solidFill>
                <a:latin typeface="Times New Roman" panose="02020603050405020304" pitchFamily="18" charset="0"/>
                <a:cs typeface="Times New Roman" panose="02020603050405020304" pitchFamily="18" charset="0"/>
              </a:rPr>
              <a:t>Different Dimensions.</a:t>
            </a:r>
          </a:p>
        </p:txBody>
      </p:sp>
      <p:sp>
        <p:nvSpPr>
          <p:cNvPr id="6" name="Text Placeholder 5">
            <a:extLst>
              <a:ext uri="{FF2B5EF4-FFF2-40B4-BE49-F238E27FC236}">
                <a16:creationId xmlns:a16="http://schemas.microsoft.com/office/drawing/2014/main" id="{633AA4AE-D451-45AD-8173-535C07EF5369}"/>
              </a:ext>
            </a:extLst>
          </p:cNvPr>
          <p:cNvSpPr>
            <a:spLocks noGrp="1"/>
          </p:cNvSpPr>
          <p:nvPr>
            <p:ph type="body" sz="quarter" idx="4294967295"/>
          </p:nvPr>
        </p:nvSpPr>
        <p:spPr>
          <a:xfrm>
            <a:off x="2029960" y="4810308"/>
            <a:ext cx="1768317" cy="736600"/>
          </a:xfrm>
        </p:spPr>
        <p:txBody>
          <a:bodyPr>
            <a:normAutofit/>
          </a:bodyPr>
          <a:lstStyle/>
          <a:p>
            <a:r>
              <a:rPr lang="en-IN" dirty="0">
                <a:solidFill>
                  <a:schemeClr val="tx1"/>
                </a:solidFill>
                <a:latin typeface="Times New Roman" panose="02020603050405020304" pitchFamily="18" charset="0"/>
                <a:cs typeface="Times New Roman" panose="02020603050405020304" pitchFamily="18" charset="0"/>
              </a:rPr>
              <a:t>Target Image</a:t>
            </a:r>
          </a:p>
        </p:txBody>
      </p:sp>
      <p:pic>
        <p:nvPicPr>
          <p:cNvPr id="180" name="Screen Shot 1940-08-29 at 10.36.06 PM.png" descr="Screen Shot 1940-08-29 at 10.36.06 PM.png"/>
          <p:cNvPicPr>
            <a:picLocks noChangeAspect="1"/>
          </p:cNvPicPr>
          <p:nvPr/>
        </p:nvPicPr>
        <p:blipFill>
          <a:blip r:embed="rId2">
            <a:extLst/>
          </a:blip>
          <a:stretch>
            <a:fillRect/>
          </a:stretch>
        </p:blipFill>
        <p:spPr>
          <a:xfrm>
            <a:off x="0" y="5273488"/>
            <a:ext cx="12192001" cy="713736"/>
          </a:xfrm>
          <a:prstGeom prst="rect">
            <a:avLst/>
          </a:prstGeom>
          <a:ln w="12700">
            <a:miter lim="400000"/>
          </a:ln>
        </p:spPr>
      </p:pic>
      <p:pic>
        <p:nvPicPr>
          <p:cNvPr id="3" name="Picture 2">
            <a:extLst>
              <a:ext uri="{FF2B5EF4-FFF2-40B4-BE49-F238E27FC236}">
                <a16:creationId xmlns:a16="http://schemas.microsoft.com/office/drawing/2014/main" id="{D150D235-57B3-445D-99D8-9EA56B22DC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9810" y="957657"/>
            <a:ext cx="3852651" cy="3852651"/>
          </a:xfrm>
          <a:prstGeom prst="rect">
            <a:avLst/>
          </a:prstGeom>
        </p:spPr>
      </p:pic>
      <p:pic>
        <p:nvPicPr>
          <p:cNvPr id="5" name="Picture 4">
            <a:extLst>
              <a:ext uri="{FF2B5EF4-FFF2-40B4-BE49-F238E27FC236}">
                <a16:creationId xmlns:a16="http://schemas.microsoft.com/office/drawing/2014/main" id="{2BD02C61-170E-4CFA-A4A3-BDE885568E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89539" y="1866020"/>
            <a:ext cx="3814171" cy="2860629"/>
          </a:xfrm>
          <a:prstGeom prst="rect">
            <a:avLst/>
          </a:prstGeom>
        </p:spPr>
      </p:pic>
      <p:sp>
        <p:nvSpPr>
          <p:cNvPr id="11" name="Text Placeholder 5">
            <a:extLst>
              <a:ext uri="{FF2B5EF4-FFF2-40B4-BE49-F238E27FC236}">
                <a16:creationId xmlns:a16="http://schemas.microsoft.com/office/drawing/2014/main" id="{3DDBF748-383D-4124-8DFB-BE12104E04E6}"/>
              </a:ext>
            </a:extLst>
          </p:cNvPr>
          <p:cNvSpPr txBox="1">
            <a:spLocks/>
          </p:cNvSpPr>
          <p:nvPr/>
        </p:nvSpPr>
        <p:spPr>
          <a:xfrm>
            <a:off x="8393723" y="4856253"/>
            <a:ext cx="1768317" cy="736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marL="91439" marR="0" indent="-91439" algn="l" defTabSz="914400" rtl="0" latinLnBrk="0">
              <a:lnSpc>
                <a:spcPct val="90000"/>
              </a:lnSpc>
              <a:spcBef>
                <a:spcPts val="1200"/>
              </a:spcBef>
              <a:spcAft>
                <a:spcPts val="0"/>
              </a:spcAft>
              <a:buClr>
                <a:schemeClr val="accent1"/>
              </a:buClr>
              <a:buSzPct val="100000"/>
              <a:buFont typeface="Trebuchet MS"/>
              <a:buChar char=" "/>
              <a:tabLst/>
              <a:defRPr sz="2000" b="0" i="0" u="none" strike="noStrike" cap="none" spc="0" baseline="0">
                <a:ln>
                  <a:noFill/>
                </a:ln>
                <a:solidFill>
                  <a:srgbClr val="404040"/>
                </a:solidFill>
                <a:uFillTx/>
                <a:latin typeface="+mn-lt"/>
                <a:ea typeface="+mn-ea"/>
                <a:cs typeface="+mn-cs"/>
                <a:sym typeface="Calibri"/>
              </a:defRPr>
            </a:lvl1pPr>
            <a:lvl2pPr marL="404368" marR="0" indent="-203200"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2pPr>
            <a:lvl3pPr marL="645305" marR="0" indent="-261257"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3pPr>
            <a:lvl4pPr marL="828185" marR="0" indent="-261257"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4pPr>
            <a:lvl5pPr marL="1011065" marR="0" indent="-261257"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5pPr>
            <a:lvl6pPr marL="11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6pPr>
            <a:lvl7pPr marL="13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7pPr>
            <a:lvl8pPr marL="15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8pPr>
            <a:lvl9pPr marL="17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n-lt"/>
                <a:ea typeface="+mn-ea"/>
                <a:cs typeface="+mn-cs"/>
                <a:sym typeface="Calibri"/>
              </a:defRPr>
            </a:lvl9pPr>
          </a:lstStyle>
          <a:p>
            <a:pPr marL="0" indent="0" hangingPunct="1">
              <a:buNone/>
            </a:pPr>
            <a:r>
              <a:rPr lang="en-IN" dirty="0">
                <a:solidFill>
                  <a:schemeClr val="tx1"/>
                </a:solidFill>
                <a:latin typeface="Times New Roman" panose="02020603050405020304" pitchFamily="18" charset="0"/>
                <a:cs typeface="Times New Roman" panose="02020603050405020304" pitchFamily="18" charset="0"/>
              </a:rPr>
              <a:t>Secret Image</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2"/>
          <p:cNvSpPr txBox="1">
            <a:spLocks noGrp="1"/>
          </p:cNvSpPr>
          <p:nvPr>
            <p:ph type="title" idx="4294967295"/>
          </p:nvPr>
        </p:nvSpPr>
        <p:spPr>
          <a:xfrm>
            <a:off x="1066800" y="310111"/>
            <a:ext cx="10058400" cy="1450975"/>
          </a:xfrm>
          <a:prstGeom prst="rect">
            <a:avLst/>
          </a:prstGeom>
        </p:spPr>
        <p:txBody>
          <a:bodyPr anchor="ctr">
            <a:normAutofit/>
          </a:bodyPr>
          <a:lstStyle/>
          <a:p>
            <a:pPr algn="ctr">
              <a:defRPr sz="2000" spc="-20">
                <a:solidFill>
                  <a:srgbClr val="000000"/>
                </a:solidFill>
                <a:latin typeface="Times New Roman"/>
                <a:ea typeface="Times New Roman"/>
                <a:cs typeface="Times New Roman"/>
                <a:sym typeface="Times New Roman"/>
              </a:defRPr>
            </a:pPr>
            <a:r>
              <a:rPr sz="2400" dirty="0">
                <a:latin typeface="Times New Roman" panose="02020603050405020304" pitchFamily="18" charset="0"/>
                <a:cs typeface="Times New Roman" panose="02020603050405020304" pitchFamily="18" charset="0"/>
              </a:rPr>
              <a:t>Embedding secret image into target image with significantly </a:t>
            </a:r>
            <a:r>
              <a:rPr sz="2400" b="1" dirty="0">
                <a:latin typeface="Times New Roman" panose="02020603050405020304" pitchFamily="18" charset="0"/>
                <a:cs typeface="Times New Roman" panose="02020603050405020304" pitchFamily="18" charset="0"/>
              </a:rPr>
              <a:t>different color characteristics</a:t>
            </a:r>
          </a:p>
        </p:txBody>
      </p:sp>
      <p:sp>
        <p:nvSpPr>
          <p:cNvPr id="186" name="The mosaic image so created shows the traces of the secret image which can arouse others suspicion over the image."/>
          <p:cNvSpPr txBox="1"/>
          <p:nvPr/>
        </p:nvSpPr>
        <p:spPr>
          <a:xfrm>
            <a:off x="514431" y="5567623"/>
            <a:ext cx="11163140" cy="8309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nchor="ctr">
            <a:spAutoFit/>
          </a:bodyPr>
          <a:lstStyle>
            <a:lvl1pPr algn="just"/>
          </a:lstStyle>
          <a:p>
            <a:pPr algn="ctr"/>
            <a:r>
              <a:rPr sz="2400" dirty="0">
                <a:latin typeface="Times New Roman" panose="02020603050405020304" pitchFamily="18" charset="0"/>
                <a:cs typeface="Times New Roman" panose="02020603050405020304" pitchFamily="18" charset="0"/>
              </a:rPr>
              <a:t>The mosaic image so created shows the traces of the secret image which can arouse others suspicion over the image. </a:t>
            </a:r>
          </a:p>
        </p:txBody>
      </p:sp>
      <p:pic>
        <p:nvPicPr>
          <p:cNvPr id="3" name="Picture 2">
            <a:extLst>
              <a:ext uri="{FF2B5EF4-FFF2-40B4-BE49-F238E27FC236}">
                <a16:creationId xmlns:a16="http://schemas.microsoft.com/office/drawing/2014/main" id="{04BC52B8-64E4-4625-A62A-17E3143CAC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431" y="2369199"/>
            <a:ext cx="3688667" cy="2459111"/>
          </a:xfrm>
          <a:prstGeom prst="rect">
            <a:avLst/>
          </a:prstGeom>
        </p:spPr>
      </p:pic>
      <p:pic>
        <p:nvPicPr>
          <p:cNvPr id="5" name="Picture 4">
            <a:extLst>
              <a:ext uri="{FF2B5EF4-FFF2-40B4-BE49-F238E27FC236}">
                <a16:creationId xmlns:a16="http://schemas.microsoft.com/office/drawing/2014/main" id="{E757F436-A251-453E-AD2F-2119461FB9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0236" y="2369199"/>
            <a:ext cx="3688668" cy="2459112"/>
          </a:xfrm>
          <a:prstGeom prst="rect">
            <a:avLst/>
          </a:prstGeom>
        </p:spPr>
      </p:pic>
      <p:pic>
        <p:nvPicPr>
          <p:cNvPr id="7" name="Picture 6">
            <a:extLst>
              <a:ext uri="{FF2B5EF4-FFF2-40B4-BE49-F238E27FC236}">
                <a16:creationId xmlns:a16="http://schemas.microsoft.com/office/drawing/2014/main" id="{F66829AB-51B1-46A6-994B-61B0CCDB30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2086" y="2369199"/>
            <a:ext cx="3657600" cy="2438400"/>
          </a:xfrm>
          <a:prstGeom prst="rect">
            <a:avLst/>
          </a:prstGeom>
        </p:spPr>
      </p:pic>
      <p:sp>
        <p:nvSpPr>
          <p:cNvPr id="8" name="TextBox 7">
            <a:extLst>
              <a:ext uri="{FF2B5EF4-FFF2-40B4-BE49-F238E27FC236}">
                <a16:creationId xmlns:a16="http://schemas.microsoft.com/office/drawing/2014/main" id="{9F8D4A27-EBDF-47E0-9F78-2FFE75B24BB5}"/>
              </a:ext>
            </a:extLst>
          </p:cNvPr>
          <p:cNvSpPr txBox="1"/>
          <p:nvPr/>
        </p:nvSpPr>
        <p:spPr>
          <a:xfrm>
            <a:off x="9279818" y="4869021"/>
            <a:ext cx="140679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IN" sz="1800" b="0" i="0" u="none" strike="noStrike" cap="none" spc="0" normalizeH="0" baseline="0" dirty="0">
                <a:ln>
                  <a:noFill/>
                </a:ln>
                <a:solidFill>
                  <a:srgbClr val="000000"/>
                </a:solidFill>
                <a:effectLst/>
                <a:uFillTx/>
                <a:latin typeface="Times New Roman" panose="02020603050405020304" pitchFamily="18" charset="0"/>
                <a:cs typeface="Times New Roman" panose="02020603050405020304" pitchFamily="18" charset="0"/>
                <a:sym typeface="Calibri"/>
              </a:rPr>
              <a:t>Mosaic Image</a:t>
            </a:r>
          </a:p>
        </p:txBody>
      </p:sp>
      <p:sp>
        <p:nvSpPr>
          <p:cNvPr id="13" name="TextBox 12">
            <a:extLst>
              <a:ext uri="{FF2B5EF4-FFF2-40B4-BE49-F238E27FC236}">
                <a16:creationId xmlns:a16="http://schemas.microsoft.com/office/drawing/2014/main" id="{8DAA5070-73EF-4E47-94CE-778A0D1EBA07}"/>
              </a:ext>
            </a:extLst>
          </p:cNvPr>
          <p:cNvSpPr txBox="1"/>
          <p:nvPr/>
        </p:nvSpPr>
        <p:spPr>
          <a:xfrm>
            <a:off x="1617696" y="4952206"/>
            <a:ext cx="130420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IN" sz="1800" b="0" i="0" u="none" strike="noStrike" cap="none" spc="0" normalizeH="0" baseline="0" dirty="0">
                <a:ln>
                  <a:noFill/>
                </a:ln>
                <a:solidFill>
                  <a:srgbClr val="000000"/>
                </a:solidFill>
                <a:effectLst/>
                <a:uFillTx/>
                <a:latin typeface="Times New Roman" panose="02020603050405020304" pitchFamily="18" charset="0"/>
                <a:cs typeface="Times New Roman" panose="02020603050405020304" pitchFamily="18" charset="0"/>
                <a:sym typeface="Calibri"/>
              </a:rPr>
              <a:t>Secret Image</a:t>
            </a:r>
          </a:p>
        </p:txBody>
      </p:sp>
      <p:sp>
        <p:nvSpPr>
          <p:cNvPr id="14" name="TextBox 13">
            <a:extLst>
              <a:ext uri="{FF2B5EF4-FFF2-40B4-BE49-F238E27FC236}">
                <a16:creationId xmlns:a16="http://schemas.microsoft.com/office/drawing/2014/main" id="{2C7CD5D1-0DCB-44D6-A9AC-799A34C5DFCA}"/>
              </a:ext>
            </a:extLst>
          </p:cNvPr>
          <p:cNvSpPr txBox="1"/>
          <p:nvPr/>
        </p:nvSpPr>
        <p:spPr>
          <a:xfrm>
            <a:off x="5403502" y="4952206"/>
            <a:ext cx="132984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IN" sz="1800" b="0" i="0" u="none" strike="noStrike" cap="none" spc="0" normalizeH="0" baseline="0" dirty="0">
                <a:ln>
                  <a:noFill/>
                </a:ln>
                <a:solidFill>
                  <a:srgbClr val="000000"/>
                </a:solidFill>
                <a:effectLst/>
                <a:uFillTx/>
                <a:latin typeface="Times New Roman" panose="02020603050405020304" pitchFamily="18" charset="0"/>
                <a:cs typeface="Times New Roman" panose="02020603050405020304" pitchFamily="18" charset="0"/>
                <a:sym typeface="Calibri"/>
              </a:rPr>
              <a:t>Target Image</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Title 1"/>
          <p:cNvSpPr txBox="1">
            <a:spLocks noGrp="1"/>
          </p:cNvSpPr>
          <p:nvPr>
            <p:ph type="title"/>
          </p:nvPr>
        </p:nvSpPr>
        <p:spPr>
          <a:xfrm>
            <a:off x="1097280" y="286603"/>
            <a:ext cx="10058401" cy="1450757"/>
          </a:xfrm>
          <a:prstGeom prst="rect">
            <a:avLst/>
          </a:prstGeom>
        </p:spPr>
        <p:txBody>
          <a:bodyPr/>
          <a:lstStyle>
            <a:lvl1pPr algn="ctr">
              <a:defRPr sz="4400" b="1" spc="-100">
                <a:latin typeface="Times New Roman"/>
                <a:ea typeface="Times New Roman"/>
                <a:cs typeface="Times New Roman"/>
                <a:sym typeface="Times New Roman"/>
              </a:defRPr>
            </a:lvl1pPr>
          </a:lstStyle>
          <a:p>
            <a:r>
              <a:rPr>
                <a:solidFill>
                  <a:schemeClr val="tx1"/>
                </a:solidFill>
              </a:rPr>
              <a:t>CONCLUSION</a:t>
            </a:r>
          </a:p>
        </p:txBody>
      </p:sp>
      <p:sp>
        <p:nvSpPr>
          <p:cNvPr id="189" name="Content Placeholder 2"/>
          <p:cNvSpPr txBox="1">
            <a:spLocks noGrp="1"/>
          </p:cNvSpPr>
          <p:nvPr>
            <p:ph type="body" idx="1"/>
          </p:nvPr>
        </p:nvSpPr>
        <p:spPr>
          <a:xfrm>
            <a:off x="1097280" y="1845734"/>
            <a:ext cx="10058401" cy="4023360"/>
          </a:xfrm>
          <a:prstGeom prst="rect">
            <a:avLst/>
          </a:prstGeom>
        </p:spPr>
        <p:txBody>
          <a:bodyPr anchor="ctr">
            <a:normAutofit/>
          </a:bodyPr>
          <a:lstStyle>
            <a:lvl1pPr marL="0" indent="0" algn="ctr">
              <a:buSzTx/>
              <a:buNone/>
              <a:defRPr sz="2400">
                <a:latin typeface="Times New Roman"/>
                <a:ea typeface="Times New Roman"/>
                <a:cs typeface="Times New Roman"/>
                <a:sym typeface="Times New Roman"/>
              </a:defRPr>
            </a:lvl1pPr>
          </a:lstStyle>
          <a:p>
            <a:r>
              <a:rPr dirty="0">
                <a:solidFill>
                  <a:schemeClr val="tx1"/>
                </a:solidFill>
              </a:rPr>
              <a:t>The technique of secure transmission of images via reversible color transform is implemented. By the use of proper pixel color transformations as well as a skillful scheme for handling overflows and underflows in the converted values of the pixels’ colors, secret-fragment-visible mosaic images with very high visual similarities to arbitrarily-selected target images can be created with no need of a target image database. </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Title 1"/>
          <p:cNvSpPr txBox="1">
            <a:spLocks noGrp="1"/>
          </p:cNvSpPr>
          <p:nvPr>
            <p:ph type="title"/>
          </p:nvPr>
        </p:nvSpPr>
        <p:spPr>
          <a:xfrm>
            <a:off x="1097280" y="286603"/>
            <a:ext cx="10058401" cy="1450757"/>
          </a:xfrm>
          <a:prstGeom prst="rect">
            <a:avLst/>
          </a:prstGeom>
        </p:spPr>
        <p:txBody>
          <a:bodyPr/>
          <a:lstStyle>
            <a:lvl1pPr algn="ctr">
              <a:defRPr b="1" spc="-100">
                <a:latin typeface="Times New Roman"/>
                <a:ea typeface="Times New Roman"/>
                <a:cs typeface="Times New Roman"/>
                <a:sym typeface="Times New Roman"/>
              </a:defRPr>
            </a:lvl1pPr>
          </a:lstStyle>
          <a:p>
            <a:r>
              <a:rPr>
                <a:solidFill>
                  <a:schemeClr val="tx1"/>
                </a:solidFill>
              </a:rPr>
              <a:t>FUTURE SCOPE</a:t>
            </a:r>
          </a:p>
        </p:txBody>
      </p:sp>
      <p:sp>
        <p:nvSpPr>
          <p:cNvPr id="192" name="Content Placeholder 2"/>
          <p:cNvSpPr txBox="1">
            <a:spLocks noGrp="1"/>
          </p:cNvSpPr>
          <p:nvPr>
            <p:ph type="body" idx="1"/>
          </p:nvPr>
        </p:nvSpPr>
        <p:spPr>
          <a:xfrm>
            <a:off x="1097280" y="1845734"/>
            <a:ext cx="10058401" cy="4023360"/>
          </a:xfrm>
          <a:prstGeom prst="rect">
            <a:avLst/>
          </a:prstGeom>
        </p:spPr>
        <p:txBody>
          <a:bodyPr anchor="ctr">
            <a:normAutofit/>
          </a:bodyPr>
          <a:lstStyle>
            <a:lvl1pPr algn="ctr">
              <a:defRPr>
                <a:solidFill>
                  <a:srgbClr val="000000"/>
                </a:solidFill>
                <a:latin typeface="Times New Roman"/>
                <a:ea typeface="Times New Roman"/>
                <a:cs typeface="Times New Roman"/>
                <a:sym typeface="Times New Roman"/>
              </a:defRPr>
            </a:lvl1pPr>
          </a:lstStyle>
          <a:p>
            <a:r>
              <a:rPr sz="2400" dirty="0">
                <a:solidFill>
                  <a:schemeClr val="tx1"/>
                </a:solidFill>
              </a:rPr>
              <a:t>In future the project can be used for transmission of files other than images and it could support color transmissions other RGB. The project could be useful tool for sending and receiving important data that could be hacked or used for harmful and unethical purposes. The key provides an extra layer of security hence making the system more reliable and safer for use.</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itle 3"/>
          <p:cNvSpPr txBox="1">
            <a:spLocks noGrp="1"/>
          </p:cNvSpPr>
          <p:nvPr>
            <p:ph type="title"/>
          </p:nvPr>
        </p:nvSpPr>
        <p:spPr>
          <a:xfrm>
            <a:off x="1097280" y="286603"/>
            <a:ext cx="10058401" cy="1450757"/>
          </a:xfrm>
          <a:prstGeom prst="rect">
            <a:avLst/>
          </a:prstGeom>
        </p:spPr>
        <p:txBody>
          <a:bodyPr/>
          <a:lstStyle>
            <a:lvl1pPr algn="ctr">
              <a:defRPr sz="4400" b="1" spc="-100">
                <a:latin typeface="Times New Roman"/>
                <a:ea typeface="Times New Roman"/>
                <a:cs typeface="Times New Roman"/>
                <a:sym typeface="Times New Roman"/>
              </a:defRPr>
            </a:lvl1pPr>
          </a:lstStyle>
          <a:p>
            <a:r>
              <a:rPr>
                <a:solidFill>
                  <a:schemeClr val="tx1"/>
                </a:solidFill>
                <a:latin typeface="Times New Roman" panose="02020603050405020304" pitchFamily="18" charset="0"/>
                <a:cs typeface="Times New Roman" panose="02020603050405020304" pitchFamily="18" charset="0"/>
              </a:rPr>
              <a:t>PROBLEM STATEMENT</a:t>
            </a:r>
          </a:p>
        </p:txBody>
      </p:sp>
      <p:sp>
        <p:nvSpPr>
          <p:cNvPr id="135" name="Subtitle 2"/>
          <p:cNvSpPr txBox="1">
            <a:spLocks noGrp="1"/>
          </p:cNvSpPr>
          <p:nvPr>
            <p:ph type="body" idx="1"/>
          </p:nvPr>
        </p:nvSpPr>
        <p:spPr>
          <a:xfrm>
            <a:off x="1097280" y="1845734"/>
            <a:ext cx="10058401" cy="4023360"/>
          </a:xfrm>
          <a:prstGeom prst="rect">
            <a:avLst/>
          </a:prstGeom>
        </p:spPr>
        <p:txBody>
          <a:bodyPr anchor="ctr"/>
          <a:lstStyle/>
          <a:p>
            <a:pPr marL="0" indent="0">
              <a:buSzTx/>
              <a:buNone/>
              <a:defRPr sz="2400"/>
            </a:pPr>
            <a:endParaRPr dirty="0">
              <a:solidFill>
                <a:schemeClr val="tx1"/>
              </a:solidFill>
              <a:latin typeface="Times New Roman" panose="02020603050405020304" pitchFamily="18" charset="0"/>
              <a:cs typeface="Times New Roman" panose="02020603050405020304" pitchFamily="18" charset="0"/>
            </a:endParaRPr>
          </a:p>
          <a:p>
            <a:pPr marL="0" indent="0" algn="ctr">
              <a:lnSpc>
                <a:spcPct val="100000"/>
              </a:lnSpc>
              <a:buSzTx/>
              <a:buNone/>
              <a:defRPr sz="2400">
                <a:latin typeface="Times New Roman"/>
                <a:ea typeface="Times New Roman"/>
                <a:cs typeface="Times New Roman"/>
                <a:sym typeface="Times New Roman"/>
              </a:defRPr>
            </a:pPr>
            <a:r>
              <a:rPr dirty="0">
                <a:solidFill>
                  <a:schemeClr val="tx1"/>
                </a:solidFill>
                <a:latin typeface="Times New Roman" panose="02020603050405020304" pitchFamily="18" charset="0"/>
                <a:cs typeface="Times New Roman" panose="02020603050405020304" pitchFamily="18" charset="0"/>
              </a:rPr>
              <a:t>A new technique for secure image transmission is proposed, which transforms a secret image into a meaningful </a:t>
            </a:r>
            <a:r>
              <a:rPr b="1" dirty="0">
                <a:solidFill>
                  <a:schemeClr val="tx1"/>
                </a:solidFill>
                <a:latin typeface="Times New Roman" panose="02020603050405020304" pitchFamily="18" charset="0"/>
                <a:cs typeface="Times New Roman" panose="02020603050405020304" pitchFamily="18" charset="0"/>
              </a:rPr>
              <a:t>mosaic image </a:t>
            </a:r>
            <a:r>
              <a:rPr dirty="0">
                <a:solidFill>
                  <a:schemeClr val="tx1"/>
                </a:solidFill>
                <a:latin typeface="Times New Roman" panose="02020603050405020304" pitchFamily="18" charset="0"/>
                <a:cs typeface="Times New Roman" panose="02020603050405020304" pitchFamily="18" charset="0"/>
              </a:rPr>
              <a:t>with the same size and looking like a preselected target image. The transformation process is controlled by a </a:t>
            </a:r>
            <a:r>
              <a:rPr b="1" dirty="0">
                <a:solidFill>
                  <a:schemeClr val="tx1"/>
                </a:solidFill>
                <a:latin typeface="Times New Roman" panose="02020603050405020304" pitchFamily="18" charset="0"/>
                <a:cs typeface="Times New Roman" panose="02020603050405020304" pitchFamily="18" charset="0"/>
              </a:rPr>
              <a:t>secret key</a:t>
            </a:r>
            <a:r>
              <a:rPr dirty="0">
                <a:solidFill>
                  <a:schemeClr val="tx1"/>
                </a:solidFill>
                <a:latin typeface="Times New Roman" panose="02020603050405020304" pitchFamily="18" charset="0"/>
                <a:cs typeface="Times New Roman" panose="02020603050405020304" pitchFamily="18" charset="0"/>
              </a:rPr>
              <a:t>, and only with the key can a person recover the secret image nearly losslessly from the mosaic image.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itle 1"/>
          <p:cNvSpPr txBox="1">
            <a:spLocks noGrp="1"/>
          </p:cNvSpPr>
          <p:nvPr>
            <p:ph type="title"/>
          </p:nvPr>
        </p:nvSpPr>
        <p:spPr>
          <a:xfrm>
            <a:off x="1097280" y="427405"/>
            <a:ext cx="10515601" cy="1325564"/>
          </a:xfrm>
          <a:prstGeom prst="rect">
            <a:avLst/>
          </a:prstGeom>
        </p:spPr>
        <p:txBody>
          <a:bodyPr/>
          <a:lstStyle>
            <a:lvl1pPr algn="ctr">
              <a:defRPr sz="4400" b="1" spc="-100">
                <a:latin typeface="Times New Roman"/>
                <a:ea typeface="Times New Roman"/>
                <a:cs typeface="Times New Roman"/>
                <a:sym typeface="Times New Roman"/>
              </a:defRPr>
            </a:lvl1pPr>
          </a:lstStyle>
          <a:p>
            <a:r>
              <a:rPr>
                <a:solidFill>
                  <a:schemeClr val="tx1"/>
                </a:solidFill>
                <a:latin typeface="Times New Roman" panose="02020603050405020304" pitchFamily="18" charset="0"/>
                <a:cs typeface="Times New Roman" panose="02020603050405020304" pitchFamily="18" charset="0"/>
              </a:rPr>
              <a:t>STATE OF THE ART</a:t>
            </a:r>
          </a:p>
        </p:txBody>
      </p:sp>
      <p:sp>
        <p:nvSpPr>
          <p:cNvPr id="138" name="Content Placeholder 3"/>
          <p:cNvSpPr txBox="1">
            <a:spLocks noGrp="1"/>
          </p:cNvSpPr>
          <p:nvPr>
            <p:ph type="body" idx="1"/>
          </p:nvPr>
        </p:nvSpPr>
        <p:spPr>
          <a:xfrm>
            <a:off x="1097280" y="1845734"/>
            <a:ext cx="10058401" cy="4023360"/>
          </a:xfrm>
          <a:prstGeom prst="rect">
            <a:avLst/>
          </a:prstGeom>
        </p:spPr>
        <p:txBody>
          <a:bodyPr/>
          <a:lstStyle/>
          <a:p>
            <a:pPr>
              <a:defRPr sz="2400">
                <a:latin typeface="Times New Roman"/>
                <a:ea typeface="Times New Roman"/>
                <a:cs typeface="Times New Roman"/>
                <a:sym typeface="Times New Roman"/>
              </a:defRPr>
            </a:pPr>
            <a:endParaRPr>
              <a:solidFill>
                <a:schemeClr val="tx1"/>
              </a:solidFill>
              <a:latin typeface="Times New Roman" panose="02020603050405020304" pitchFamily="18" charset="0"/>
              <a:cs typeface="Times New Roman" panose="02020603050405020304" pitchFamily="18" charset="0"/>
            </a:endParaRPr>
          </a:p>
          <a:p>
            <a:pPr>
              <a:defRPr sz="2400">
                <a:latin typeface="Times New Roman"/>
                <a:ea typeface="Times New Roman"/>
                <a:cs typeface="Times New Roman"/>
                <a:sym typeface="Times New Roman"/>
              </a:defRPr>
            </a:pPr>
            <a:endParaRPr>
              <a:solidFill>
                <a:schemeClr val="tx1"/>
              </a:solidFill>
              <a:latin typeface="Times New Roman" panose="02020603050405020304" pitchFamily="18" charset="0"/>
              <a:cs typeface="Times New Roman" panose="02020603050405020304" pitchFamily="18" charset="0"/>
            </a:endParaRPr>
          </a:p>
          <a:p>
            <a:pPr>
              <a:defRPr sz="2400">
                <a:latin typeface="Times New Roman"/>
                <a:ea typeface="Times New Roman"/>
                <a:cs typeface="Times New Roman"/>
                <a:sym typeface="Times New Roman"/>
              </a:defRPr>
            </a:pPr>
            <a:r>
              <a:rPr>
                <a:solidFill>
                  <a:schemeClr val="tx1"/>
                </a:solidFill>
                <a:latin typeface="Times New Roman" panose="02020603050405020304" pitchFamily="18" charset="0"/>
                <a:cs typeface="Times New Roman" panose="02020603050405020304" pitchFamily="18" charset="0"/>
              </a:rPr>
              <a:t>This project allows a </a:t>
            </a:r>
            <a:r>
              <a:rPr b="1">
                <a:solidFill>
                  <a:schemeClr val="tx1"/>
                </a:solidFill>
                <a:latin typeface="Times New Roman" panose="02020603050405020304" pitchFamily="18" charset="0"/>
                <a:cs typeface="Times New Roman" panose="02020603050405020304" pitchFamily="18" charset="0"/>
              </a:rPr>
              <a:t>secure way </a:t>
            </a:r>
            <a:r>
              <a:rPr>
                <a:solidFill>
                  <a:schemeClr val="tx1"/>
                </a:solidFill>
                <a:latin typeface="Times New Roman" panose="02020603050405020304" pitchFamily="18" charset="0"/>
                <a:cs typeface="Times New Roman" panose="02020603050405020304" pitchFamily="18" charset="0"/>
              </a:rPr>
              <a:t>of transmitting information in the form of </a:t>
            </a:r>
            <a:r>
              <a:rPr b="1">
                <a:solidFill>
                  <a:schemeClr val="tx1"/>
                </a:solidFill>
                <a:latin typeface="Times New Roman" panose="02020603050405020304" pitchFamily="18" charset="0"/>
                <a:cs typeface="Times New Roman" panose="02020603050405020304" pitchFamily="18" charset="0"/>
              </a:rPr>
              <a:t>images</a:t>
            </a:r>
            <a:r>
              <a:rPr>
                <a:solidFill>
                  <a:schemeClr val="tx1"/>
                </a:solidFill>
                <a:latin typeface="Times New Roman" panose="02020603050405020304" pitchFamily="18" charset="0"/>
                <a:cs typeface="Times New Roman" panose="02020603050405020304" pitchFamily="18" charset="0"/>
              </a:rPr>
              <a:t>. It ensures safety with the help of a key.</a:t>
            </a:r>
          </a:p>
          <a:p>
            <a:pPr>
              <a:defRPr sz="2400">
                <a:latin typeface="Times New Roman"/>
                <a:ea typeface="Times New Roman"/>
                <a:cs typeface="Times New Roman"/>
                <a:sym typeface="Times New Roman"/>
              </a:defRPr>
            </a:pPr>
            <a:r>
              <a:rPr>
                <a:solidFill>
                  <a:schemeClr val="tx1"/>
                </a:solidFill>
                <a:latin typeface="Times New Roman" panose="02020603050405020304" pitchFamily="18" charset="0"/>
                <a:cs typeface="Times New Roman" panose="02020603050405020304" pitchFamily="18" charset="0"/>
              </a:rPr>
              <a:t>Basic application of the project can be used in transmission of various types of media such as </a:t>
            </a:r>
            <a:r>
              <a:rPr b="1">
                <a:solidFill>
                  <a:schemeClr val="tx1"/>
                </a:solidFill>
                <a:latin typeface="Times New Roman" panose="02020603050405020304" pitchFamily="18" charset="0"/>
                <a:cs typeface="Times New Roman" panose="02020603050405020304" pitchFamily="18" charset="0"/>
              </a:rPr>
              <a:t>video files, audio files </a:t>
            </a:r>
            <a:r>
              <a:rPr>
                <a:solidFill>
                  <a:schemeClr val="tx1"/>
                </a:solidFill>
                <a:latin typeface="Times New Roman" panose="02020603050405020304" pitchFamily="18" charset="0"/>
                <a:cs typeface="Times New Roman" panose="02020603050405020304" pitchFamily="18" charset="0"/>
              </a:rPr>
              <a:t>etc. This would not restrict transmission just to images. Along with that </a:t>
            </a:r>
            <a:r>
              <a:rPr b="1">
                <a:solidFill>
                  <a:schemeClr val="tx1"/>
                </a:solidFill>
                <a:latin typeface="Times New Roman" panose="02020603050405020304" pitchFamily="18" charset="0"/>
                <a:cs typeface="Times New Roman" panose="02020603050405020304" pitchFamily="18" charset="0"/>
              </a:rPr>
              <a:t>larger amount of information can be transmitted</a:t>
            </a:r>
            <a:r>
              <a:rPr>
                <a:solidFill>
                  <a:schemeClr val="tx1"/>
                </a:solidFill>
                <a:latin typeface="Times New Roman" panose="02020603050405020304" pitchFamily="18" charset="0"/>
                <a:cs typeface="Times New Roman" panose="02020603050405020304" pitchFamily="18" charset="0"/>
              </a:rPr>
              <a: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itle 1"/>
          <p:cNvSpPr txBox="1">
            <a:spLocks noGrp="1"/>
          </p:cNvSpPr>
          <p:nvPr>
            <p:ph type="title"/>
          </p:nvPr>
        </p:nvSpPr>
        <p:spPr>
          <a:xfrm>
            <a:off x="1097280" y="286603"/>
            <a:ext cx="10058401" cy="1450757"/>
          </a:xfrm>
          <a:prstGeom prst="rect">
            <a:avLst/>
          </a:prstGeom>
        </p:spPr>
        <p:txBody>
          <a:bodyPr/>
          <a:lstStyle>
            <a:lvl1pPr algn="ctr">
              <a:defRPr sz="4400" b="1" spc="-100">
                <a:latin typeface="Times New Roman"/>
                <a:ea typeface="Times New Roman"/>
                <a:cs typeface="Times New Roman"/>
                <a:sym typeface="Times New Roman"/>
              </a:defRPr>
            </a:lvl1pPr>
          </a:lstStyle>
          <a:p>
            <a:r>
              <a:rPr>
                <a:solidFill>
                  <a:schemeClr val="tx1"/>
                </a:solidFill>
              </a:rPr>
              <a:t>LIMITATIONS</a:t>
            </a:r>
          </a:p>
        </p:txBody>
      </p:sp>
      <p:sp>
        <p:nvSpPr>
          <p:cNvPr id="141" name="Content Placeholder 2"/>
          <p:cNvSpPr txBox="1">
            <a:spLocks noGrp="1"/>
          </p:cNvSpPr>
          <p:nvPr>
            <p:ph type="body" sz="half" idx="1"/>
          </p:nvPr>
        </p:nvSpPr>
        <p:spPr>
          <a:xfrm>
            <a:off x="1097279" y="2415284"/>
            <a:ext cx="10256522" cy="2705357"/>
          </a:xfrm>
          <a:prstGeom prst="rect">
            <a:avLst/>
          </a:prstGeom>
        </p:spPr>
        <p:txBody>
          <a:bodyPr/>
          <a:lstStyle/>
          <a:p>
            <a:pPr>
              <a:buFontTx/>
              <a:buChar char="❖"/>
              <a:defRPr sz="2400">
                <a:latin typeface="Times New Roman"/>
                <a:ea typeface="Times New Roman"/>
                <a:cs typeface="Times New Roman"/>
                <a:sym typeface="Times New Roman"/>
              </a:defRPr>
            </a:pPr>
            <a:r>
              <a:rPr>
                <a:solidFill>
                  <a:schemeClr val="tx1"/>
                </a:solidFill>
              </a:rPr>
              <a:t>The image becomes </a:t>
            </a:r>
            <a:r>
              <a:rPr b="1">
                <a:solidFill>
                  <a:schemeClr val="tx1"/>
                </a:solidFill>
              </a:rPr>
              <a:t>blocky</a:t>
            </a:r>
            <a:r>
              <a:rPr>
                <a:solidFill>
                  <a:schemeClr val="tx1"/>
                </a:solidFill>
              </a:rPr>
              <a:t> after magnification.</a:t>
            </a:r>
          </a:p>
          <a:p>
            <a:pPr>
              <a:buFontTx/>
              <a:buChar char="❖"/>
              <a:defRPr sz="2400">
                <a:latin typeface="Times New Roman"/>
                <a:ea typeface="Times New Roman"/>
                <a:cs typeface="Times New Roman"/>
                <a:sym typeface="Times New Roman"/>
              </a:defRPr>
            </a:pPr>
            <a:r>
              <a:rPr>
                <a:solidFill>
                  <a:schemeClr val="tx1"/>
                </a:solidFill>
              </a:rPr>
              <a:t>Some </a:t>
            </a:r>
            <a:r>
              <a:rPr b="1">
                <a:solidFill>
                  <a:schemeClr val="tx1"/>
                </a:solidFill>
              </a:rPr>
              <a:t>loss</a:t>
            </a:r>
            <a:r>
              <a:rPr>
                <a:solidFill>
                  <a:schemeClr val="tx1"/>
                </a:solidFill>
              </a:rPr>
              <a:t> is incurred in the recovered secret image, or more specifically, in the color transformation process.</a:t>
            </a:r>
          </a:p>
          <a:p>
            <a:pPr>
              <a:buFontTx/>
              <a:buChar char="❖"/>
              <a:defRPr sz="2400">
                <a:latin typeface="Times New Roman"/>
                <a:ea typeface="Times New Roman"/>
                <a:cs typeface="Times New Roman"/>
                <a:sym typeface="Times New Roman"/>
              </a:defRPr>
            </a:pPr>
            <a:r>
              <a:rPr>
                <a:solidFill>
                  <a:schemeClr val="tx1"/>
                </a:solidFill>
              </a:rPr>
              <a:t>The </a:t>
            </a:r>
            <a:r>
              <a:rPr b="1">
                <a:solidFill>
                  <a:schemeClr val="tx1"/>
                </a:solidFill>
              </a:rPr>
              <a:t>number of required bits </a:t>
            </a:r>
            <a:r>
              <a:rPr>
                <a:solidFill>
                  <a:schemeClr val="tx1"/>
                </a:solidFill>
              </a:rPr>
              <a:t>embedded for recovering the secret image will be </a:t>
            </a:r>
            <a:r>
              <a:rPr b="1">
                <a:solidFill>
                  <a:schemeClr val="tx1"/>
                </a:solidFill>
              </a:rPr>
              <a:t>increased</a:t>
            </a:r>
            <a:r>
              <a:rPr>
                <a:solidFill>
                  <a:schemeClr val="tx1"/>
                </a:solidFill>
              </a:rPr>
              <a:t> when the </a:t>
            </a:r>
            <a:r>
              <a:rPr b="1">
                <a:solidFill>
                  <a:schemeClr val="tx1"/>
                </a:solidFill>
              </a:rPr>
              <a:t>tile image </a:t>
            </a:r>
            <a:r>
              <a:rPr>
                <a:solidFill>
                  <a:schemeClr val="tx1"/>
                </a:solidFill>
              </a:rPr>
              <a:t>becomes </a:t>
            </a:r>
            <a:r>
              <a:rPr b="1">
                <a:solidFill>
                  <a:schemeClr val="tx1"/>
                </a:solidFill>
              </a:rPr>
              <a:t>smaller</a:t>
            </a:r>
            <a:r>
              <a:rPr>
                <a:solidFill>
                  <a:schemeClr val="tx1"/>
                </a:solidFill>
              </a:rPr>
              <a:t>.</a:t>
            </a:r>
          </a:p>
          <a:p>
            <a:pPr>
              <a:buFontTx/>
              <a:buChar char="❖"/>
              <a:defRPr sz="2400">
                <a:latin typeface="Times New Roman"/>
                <a:ea typeface="Times New Roman"/>
                <a:cs typeface="Times New Roman"/>
                <a:sym typeface="Times New Roman"/>
              </a:defRPr>
            </a:pPr>
            <a:r>
              <a:rPr>
                <a:solidFill>
                  <a:schemeClr val="tx1"/>
                </a:solidFill>
              </a:rPr>
              <a:t>Size of the secret image must be </a:t>
            </a:r>
            <a:r>
              <a:rPr b="1">
                <a:solidFill>
                  <a:schemeClr val="tx1"/>
                </a:solidFill>
              </a:rPr>
              <a:t>comparable</a:t>
            </a:r>
            <a:r>
              <a:rPr>
                <a:solidFill>
                  <a:schemeClr val="tx1"/>
                </a:solidFill>
              </a:rPr>
              <a:t> to size of the target image.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Title 1"/>
          <p:cNvSpPr txBox="1">
            <a:spLocks noGrp="1"/>
          </p:cNvSpPr>
          <p:nvPr>
            <p:ph type="title"/>
          </p:nvPr>
        </p:nvSpPr>
        <p:spPr>
          <a:xfrm>
            <a:off x="838200" y="427237"/>
            <a:ext cx="10515600" cy="1325563"/>
          </a:xfrm>
          <a:prstGeom prst="rect">
            <a:avLst/>
          </a:prstGeom>
        </p:spPr>
        <p:txBody>
          <a:bodyPr/>
          <a:lstStyle>
            <a:lvl1pPr algn="ctr">
              <a:defRPr sz="4400" b="1" spc="-100">
                <a:solidFill>
                  <a:srgbClr val="000000"/>
                </a:solidFill>
                <a:latin typeface="Times New Roman"/>
                <a:ea typeface="Times New Roman"/>
                <a:cs typeface="Times New Roman"/>
                <a:sym typeface="Times New Roman"/>
              </a:defRPr>
            </a:lvl1pPr>
          </a:lstStyle>
          <a:p>
            <a:r>
              <a:t>OBJECTIVE</a:t>
            </a:r>
          </a:p>
        </p:txBody>
      </p:sp>
      <p:sp>
        <p:nvSpPr>
          <p:cNvPr id="144" name="Content Placeholder 2"/>
          <p:cNvSpPr txBox="1">
            <a:spLocks noGrp="1"/>
          </p:cNvSpPr>
          <p:nvPr>
            <p:ph type="body" sz="half" idx="1"/>
          </p:nvPr>
        </p:nvSpPr>
        <p:spPr>
          <a:xfrm>
            <a:off x="870602" y="1967549"/>
            <a:ext cx="10519162" cy="1755063"/>
          </a:xfrm>
          <a:prstGeom prst="rect">
            <a:avLst/>
          </a:prstGeom>
        </p:spPr>
        <p:txBody>
          <a:bodyPr/>
          <a:lstStyle/>
          <a:p>
            <a:pPr marL="0" indent="0" algn="ctr">
              <a:buSzTx/>
              <a:buNone/>
              <a:defRPr>
                <a:solidFill>
                  <a:srgbClr val="000000"/>
                </a:solidFill>
                <a:latin typeface="Times New Roman"/>
                <a:ea typeface="Times New Roman"/>
                <a:cs typeface="Times New Roman"/>
                <a:sym typeface="Times New Roman"/>
              </a:defRPr>
            </a:pPr>
            <a:r>
              <a:rPr dirty="0"/>
              <a:t>The aim of this project is to</a:t>
            </a:r>
            <a:r>
              <a:rPr b="1" dirty="0"/>
              <a:t> understand and increase the efficiency </a:t>
            </a:r>
            <a:r>
              <a:rPr dirty="0"/>
              <a:t>of a new secure image transmission technique in which automatic transformation of a given large-volume </a:t>
            </a:r>
            <a:r>
              <a:rPr b="1" dirty="0"/>
              <a:t>secret image </a:t>
            </a:r>
            <a:r>
              <a:rPr dirty="0"/>
              <a:t>into a </a:t>
            </a:r>
            <a:r>
              <a:rPr b="1" dirty="0"/>
              <a:t>so-called secret-fragment-visible mosaic image </a:t>
            </a:r>
            <a:r>
              <a:rPr dirty="0"/>
              <a:t>of the same size is done. In addition to this, the mosaic image creation is not very accurate and through this project we are trying to improve the </a:t>
            </a:r>
            <a:r>
              <a:rPr b="1" dirty="0"/>
              <a:t>accuracy of mosaic image </a:t>
            </a:r>
            <a:r>
              <a:rPr dirty="0"/>
              <a:t>creation and this will also help in recovery of our secret as well as target image.  </a:t>
            </a:r>
          </a:p>
        </p:txBody>
      </p:sp>
      <p:sp>
        <p:nvSpPr>
          <p:cNvPr id="145" name="Rectangle 3"/>
          <p:cNvSpPr txBox="1"/>
          <p:nvPr/>
        </p:nvSpPr>
        <p:spPr>
          <a:xfrm>
            <a:off x="1213857" y="3722611"/>
            <a:ext cx="9904578" cy="13144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4400" b="1">
                <a:latin typeface="Times New Roman"/>
                <a:ea typeface="Times New Roman"/>
                <a:cs typeface="Times New Roman"/>
                <a:sym typeface="Times New Roman"/>
              </a:defRPr>
            </a:lvl1pPr>
          </a:lstStyle>
          <a:p>
            <a:r>
              <a:t>WORK DISTRIBUTION</a:t>
            </a:r>
          </a:p>
        </p:txBody>
      </p:sp>
      <p:sp>
        <p:nvSpPr>
          <p:cNvPr id="146" name="Rectangle 6"/>
          <p:cNvSpPr txBox="1"/>
          <p:nvPr/>
        </p:nvSpPr>
        <p:spPr>
          <a:xfrm>
            <a:off x="942530" y="4599773"/>
            <a:ext cx="10447233" cy="9569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000">
                <a:latin typeface="Times New Roman"/>
                <a:ea typeface="Times New Roman"/>
                <a:cs typeface="Times New Roman"/>
                <a:sym typeface="Times New Roman"/>
              </a:defRPr>
            </a:lvl1pPr>
          </a:lstStyle>
          <a:p>
            <a:r>
              <a:rPr dirty="0"/>
              <a:t>Initially we discussed various topics and their scopes. Next, different research papers were referred and information on the topic was collected. All the team members helped each other to resolve conflicts in the project and achieve better final solutions.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itle 1"/>
          <p:cNvSpPr txBox="1">
            <a:spLocks noGrp="1"/>
          </p:cNvSpPr>
          <p:nvPr>
            <p:ph type="title"/>
          </p:nvPr>
        </p:nvSpPr>
        <p:spPr>
          <a:xfrm>
            <a:off x="1191427" y="556590"/>
            <a:ext cx="9905998" cy="1249941"/>
          </a:xfrm>
          <a:prstGeom prst="rect">
            <a:avLst/>
          </a:prstGeom>
        </p:spPr>
        <p:txBody>
          <a:bodyPr/>
          <a:lstStyle>
            <a:lvl1pPr algn="ctr">
              <a:defRPr sz="4400" b="1" spc="-100">
                <a:solidFill>
                  <a:srgbClr val="000000"/>
                </a:solidFill>
                <a:latin typeface="Times New Roman"/>
                <a:ea typeface="Times New Roman"/>
                <a:cs typeface="Times New Roman"/>
                <a:sym typeface="Times New Roman"/>
              </a:defRPr>
            </a:lvl1pPr>
          </a:lstStyle>
          <a:p>
            <a:r>
              <a:t>PROPOSED DESIGN</a:t>
            </a:r>
          </a:p>
        </p:txBody>
      </p:sp>
      <p:sp>
        <p:nvSpPr>
          <p:cNvPr id="149" name="Content Placeholder 2"/>
          <p:cNvSpPr txBox="1">
            <a:spLocks noGrp="1"/>
          </p:cNvSpPr>
          <p:nvPr>
            <p:ph type="body" idx="1"/>
          </p:nvPr>
        </p:nvSpPr>
        <p:spPr>
          <a:xfrm>
            <a:off x="717846" y="1690688"/>
            <a:ext cx="10853161" cy="4486276"/>
          </a:xfrm>
          <a:prstGeom prst="rect">
            <a:avLst/>
          </a:prstGeom>
        </p:spPr>
        <p:txBody>
          <a:bodyPr>
            <a:normAutofit fontScale="92500"/>
          </a:bodyPr>
          <a:lstStyle/>
          <a:p>
            <a:pPr marL="0" indent="0">
              <a:buSzTx/>
              <a:buNone/>
              <a:defRPr>
                <a:solidFill>
                  <a:srgbClr val="000000"/>
                </a:solidFill>
                <a:latin typeface="Times New Roman"/>
                <a:ea typeface="Times New Roman"/>
                <a:cs typeface="Times New Roman"/>
                <a:sym typeface="Times New Roman"/>
              </a:defRPr>
            </a:pPr>
            <a:endParaRPr dirty="0"/>
          </a:p>
          <a:p>
            <a:pPr marL="0" indent="0">
              <a:buSzTx/>
              <a:buNone/>
              <a:defRPr>
                <a:solidFill>
                  <a:srgbClr val="000000"/>
                </a:solidFill>
                <a:latin typeface="Times New Roman"/>
                <a:ea typeface="Times New Roman"/>
                <a:cs typeface="Times New Roman"/>
                <a:sym typeface="Times New Roman"/>
              </a:defRPr>
            </a:pPr>
            <a:r>
              <a:rPr sz="2400" dirty="0"/>
              <a:t>The proposed method includes </a:t>
            </a:r>
            <a:r>
              <a:rPr sz="2400" b="1" dirty="0"/>
              <a:t>two</a:t>
            </a:r>
            <a:r>
              <a:rPr sz="2400" dirty="0"/>
              <a:t> main phases: </a:t>
            </a:r>
          </a:p>
          <a:p>
            <a:pPr marL="514350" indent="-514350">
              <a:buFontTx/>
              <a:buAutoNum type="arabicPeriod"/>
              <a:defRPr b="1">
                <a:solidFill>
                  <a:srgbClr val="000000"/>
                </a:solidFill>
                <a:latin typeface="Times New Roman"/>
                <a:ea typeface="Times New Roman"/>
                <a:cs typeface="Times New Roman"/>
                <a:sym typeface="Times New Roman"/>
              </a:defRPr>
            </a:pPr>
            <a:r>
              <a:rPr sz="2400" dirty="0"/>
              <a:t>Mosaic image creation: </a:t>
            </a:r>
            <a:r>
              <a:rPr sz="2400" b="0" dirty="0"/>
              <a:t>The phase includes four stages</a:t>
            </a:r>
          </a:p>
          <a:p>
            <a:pPr marL="384047" lvl="1" indent="-182879">
              <a:spcBef>
                <a:spcPts val="400"/>
              </a:spcBef>
              <a:defRPr sz="1800">
                <a:solidFill>
                  <a:srgbClr val="000000"/>
                </a:solidFill>
                <a:latin typeface="Times New Roman"/>
                <a:ea typeface="Times New Roman"/>
                <a:cs typeface="Times New Roman"/>
                <a:sym typeface="Times New Roman"/>
              </a:defRPr>
            </a:pPr>
            <a:r>
              <a:rPr sz="2400" dirty="0"/>
              <a:t>fitting the tile images of the secret image into the target blocks of a target image.</a:t>
            </a:r>
          </a:p>
          <a:p>
            <a:pPr marL="384047" lvl="1" indent="-182879">
              <a:spcBef>
                <a:spcPts val="400"/>
              </a:spcBef>
              <a:defRPr sz="1800">
                <a:solidFill>
                  <a:srgbClr val="000000"/>
                </a:solidFill>
                <a:latin typeface="Times New Roman"/>
                <a:ea typeface="Times New Roman"/>
                <a:cs typeface="Times New Roman"/>
                <a:sym typeface="Times New Roman"/>
              </a:defRPr>
            </a:pPr>
            <a:r>
              <a:rPr sz="2400" dirty="0"/>
              <a:t>transforming the color characteristic of each tile image in the secret image to become that of the corresponding target block in the target image.</a:t>
            </a:r>
          </a:p>
          <a:p>
            <a:pPr marL="384047" lvl="1" indent="-182879">
              <a:spcBef>
                <a:spcPts val="400"/>
              </a:spcBef>
              <a:defRPr sz="1800">
                <a:solidFill>
                  <a:srgbClr val="000000"/>
                </a:solidFill>
                <a:latin typeface="Times New Roman"/>
                <a:ea typeface="Times New Roman"/>
                <a:cs typeface="Times New Roman"/>
                <a:sym typeface="Times New Roman"/>
              </a:defRPr>
            </a:pPr>
            <a:r>
              <a:rPr sz="2400" dirty="0"/>
              <a:t>rotating each tile image into a direction with the minimum RMSE value </a:t>
            </a:r>
            <a:r>
              <a:rPr sz="2400" dirty="0" err="1"/>
              <a:t>wrt</a:t>
            </a:r>
            <a:r>
              <a:rPr sz="2400" dirty="0"/>
              <a:t> its corresponding target block.</a:t>
            </a:r>
          </a:p>
          <a:p>
            <a:pPr marL="384047" lvl="1" indent="-182879">
              <a:spcBef>
                <a:spcPts val="400"/>
              </a:spcBef>
              <a:defRPr sz="1800">
                <a:solidFill>
                  <a:srgbClr val="000000"/>
                </a:solidFill>
                <a:latin typeface="Times New Roman"/>
                <a:ea typeface="Times New Roman"/>
                <a:cs typeface="Times New Roman"/>
                <a:sym typeface="Times New Roman"/>
              </a:defRPr>
            </a:pPr>
            <a:r>
              <a:rPr sz="2400" dirty="0"/>
              <a:t> embedding relevant information into the created mosaic. </a:t>
            </a:r>
          </a:p>
          <a:p>
            <a:pPr marL="0" indent="0">
              <a:buSzTx/>
              <a:buNone/>
              <a:defRPr>
                <a:solidFill>
                  <a:srgbClr val="000000"/>
                </a:solidFill>
                <a:latin typeface="Times New Roman"/>
                <a:ea typeface="Times New Roman"/>
                <a:cs typeface="Times New Roman"/>
                <a:sym typeface="Times New Roman"/>
              </a:defRPr>
            </a:pPr>
            <a:r>
              <a:rPr sz="2400" dirty="0"/>
              <a:t>2.    </a:t>
            </a:r>
            <a:r>
              <a:rPr sz="2400" b="1" dirty="0"/>
              <a:t>Secret image recovery: </a:t>
            </a:r>
            <a:r>
              <a:rPr sz="2400" dirty="0"/>
              <a:t>The phase includes two stages: </a:t>
            </a:r>
          </a:p>
          <a:p>
            <a:pPr marL="384047" lvl="1" indent="-182879">
              <a:spcBef>
                <a:spcPts val="400"/>
              </a:spcBef>
              <a:defRPr sz="1800">
                <a:solidFill>
                  <a:srgbClr val="000000"/>
                </a:solidFill>
                <a:latin typeface="Times New Roman"/>
                <a:ea typeface="Times New Roman"/>
                <a:cs typeface="Times New Roman"/>
                <a:sym typeface="Times New Roman"/>
              </a:defRPr>
            </a:pPr>
            <a:r>
              <a:rPr sz="2400" dirty="0"/>
              <a:t> extracting the embedded information for secret image recovery from the mosaic image.</a:t>
            </a:r>
          </a:p>
          <a:p>
            <a:pPr marL="384047" lvl="1" indent="-182879">
              <a:spcBef>
                <a:spcPts val="400"/>
              </a:spcBef>
              <a:defRPr sz="1800">
                <a:solidFill>
                  <a:srgbClr val="000000"/>
                </a:solidFill>
                <a:latin typeface="Times New Roman"/>
                <a:ea typeface="Times New Roman"/>
                <a:cs typeface="Times New Roman"/>
                <a:sym typeface="Times New Roman"/>
              </a:defRPr>
            </a:pPr>
            <a:r>
              <a:rPr sz="2400" dirty="0"/>
              <a:t> recovering the secret image using the extracted information.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itle 1"/>
          <p:cNvSpPr txBox="1">
            <a:spLocks noGrp="1"/>
          </p:cNvSpPr>
          <p:nvPr>
            <p:ph type="title"/>
          </p:nvPr>
        </p:nvSpPr>
        <p:spPr>
          <a:xfrm>
            <a:off x="838200" y="318051"/>
            <a:ext cx="10515600" cy="1400132"/>
          </a:xfrm>
          <a:prstGeom prst="rect">
            <a:avLst/>
          </a:prstGeom>
        </p:spPr>
        <p:txBody>
          <a:bodyPr/>
          <a:lstStyle>
            <a:lvl1pPr algn="ctr">
              <a:defRPr sz="4400" b="1" spc="-100">
                <a:latin typeface="Times New Roman"/>
                <a:ea typeface="Times New Roman"/>
                <a:cs typeface="Times New Roman"/>
                <a:sym typeface="Times New Roman"/>
              </a:defRPr>
            </a:lvl1pPr>
          </a:lstStyle>
          <a:p>
            <a:r>
              <a:rPr dirty="0">
                <a:solidFill>
                  <a:schemeClr val="tx1"/>
                </a:solidFill>
              </a:rPr>
              <a:t>PROPOSED DESIGN</a:t>
            </a:r>
          </a:p>
        </p:txBody>
      </p:sp>
      <p:pic>
        <p:nvPicPr>
          <p:cNvPr id="152" name="officeArt object" descr="officeArt object"/>
          <p:cNvPicPr>
            <a:picLocks noChangeAspect="1"/>
          </p:cNvPicPr>
          <p:nvPr/>
        </p:nvPicPr>
        <p:blipFill>
          <a:blip r:embed="rId2">
            <a:extLst/>
          </a:blip>
          <a:stretch>
            <a:fillRect/>
          </a:stretch>
        </p:blipFill>
        <p:spPr>
          <a:xfrm>
            <a:off x="1895062" y="1842051"/>
            <a:ext cx="8309113" cy="4426227"/>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itle 1"/>
          <p:cNvSpPr txBox="1">
            <a:spLocks noGrp="1"/>
          </p:cNvSpPr>
          <p:nvPr>
            <p:ph type="title"/>
          </p:nvPr>
        </p:nvSpPr>
        <p:spPr>
          <a:xfrm>
            <a:off x="1065566" y="272535"/>
            <a:ext cx="10410094" cy="1450758"/>
          </a:xfrm>
          <a:prstGeom prst="rect">
            <a:avLst/>
          </a:prstGeom>
        </p:spPr>
        <p:txBody>
          <a:bodyPr/>
          <a:lstStyle>
            <a:lvl1pPr>
              <a:defRPr b="1" spc="-100">
                <a:latin typeface="Times New Roman"/>
                <a:ea typeface="Times New Roman"/>
                <a:cs typeface="Times New Roman"/>
                <a:sym typeface="Times New Roman"/>
              </a:defRPr>
            </a:lvl1pPr>
          </a:lstStyle>
          <a:p>
            <a:r>
              <a:rPr dirty="0">
                <a:solidFill>
                  <a:schemeClr val="tx1"/>
                </a:solidFill>
              </a:rPr>
              <a:t>IMPLEMENTATION: ENCRYPTION</a:t>
            </a:r>
          </a:p>
        </p:txBody>
      </p:sp>
      <p:pic>
        <p:nvPicPr>
          <p:cNvPr id="155" name="Content Placeholder 3" descr="Content Placeholder 3"/>
          <p:cNvPicPr>
            <a:picLocks noChangeAspect="1"/>
          </p:cNvPicPr>
          <p:nvPr/>
        </p:nvPicPr>
        <p:blipFill>
          <a:blip r:embed="rId2">
            <a:extLst/>
          </a:blip>
          <a:srcRect l="9988" t="4614" r="3876" b="12818"/>
          <a:stretch>
            <a:fillRect/>
          </a:stretch>
        </p:blipFill>
        <p:spPr>
          <a:xfrm>
            <a:off x="85688" y="2385387"/>
            <a:ext cx="5827834" cy="3617844"/>
          </a:xfrm>
          <a:prstGeom prst="rect">
            <a:avLst/>
          </a:prstGeom>
          <a:ln w="12700">
            <a:miter lim="400000"/>
          </a:ln>
        </p:spPr>
      </p:pic>
      <p:pic>
        <p:nvPicPr>
          <p:cNvPr id="156" name="Content Placeholder 3" descr="Content Placeholder 3"/>
          <p:cNvPicPr>
            <a:picLocks noChangeAspect="1"/>
          </p:cNvPicPr>
          <p:nvPr/>
        </p:nvPicPr>
        <p:blipFill>
          <a:blip r:embed="rId3">
            <a:extLst/>
          </a:blip>
          <a:srcRect l="9387" t="3849" r="2820" b="12805"/>
          <a:stretch>
            <a:fillRect/>
          </a:stretch>
        </p:blipFill>
        <p:spPr>
          <a:xfrm>
            <a:off x="6270612" y="2385386"/>
            <a:ext cx="5827269" cy="3617845"/>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9" name="Content Placeholder 7" descr="Content Placeholder 7"/>
          <p:cNvPicPr>
            <a:picLocks noChangeAspect="1"/>
          </p:cNvPicPr>
          <p:nvPr/>
        </p:nvPicPr>
        <p:blipFill>
          <a:blip r:embed="rId2">
            <a:extLst/>
          </a:blip>
          <a:srcRect l="9565" t="4036" r="2826" b="12639"/>
          <a:stretch>
            <a:fillRect/>
          </a:stretch>
        </p:blipFill>
        <p:spPr>
          <a:xfrm>
            <a:off x="1972241" y="1223889"/>
            <a:ext cx="8465987" cy="4527044"/>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Retrospect">
  <a:themeElements>
    <a:clrScheme name="Retrospect">
      <a:dk1>
        <a:srgbClr val="000000"/>
      </a:dk1>
      <a:lt1>
        <a:srgbClr val="FFFFFF"/>
      </a:lt1>
      <a:dk2>
        <a:srgbClr val="A7A7A7"/>
      </a:dk2>
      <a:lt2>
        <a:srgbClr val="535353"/>
      </a:lt2>
      <a:accent1>
        <a:srgbClr val="E48312"/>
      </a:accent1>
      <a:accent2>
        <a:srgbClr val="BD582C"/>
      </a:accent2>
      <a:accent3>
        <a:srgbClr val="865640"/>
      </a:accent3>
      <a:accent4>
        <a:srgbClr val="9B8357"/>
      </a:accent4>
      <a:accent5>
        <a:srgbClr val="C2BC80"/>
      </a:accent5>
      <a:accent6>
        <a:srgbClr val="94A088"/>
      </a:accent6>
      <a:hlink>
        <a:srgbClr val="0000FF"/>
      </a:hlink>
      <a:folHlink>
        <a:srgbClr val="FF00FF"/>
      </a:folHlink>
    </a:clrScheme>
    <a:fontScheme name="Retrospect">
      <a:majorFont>
        <a:latin typeface="Helvetica"/>
        <a:ea typeface="Helvetica"/>
        <a:cs typeface="Helvetica"/>
      </a:majorFont>
      <a:minorFont>
        <a:latin typeface="Calibri"/>
        <a:ea typeface="Calibri"/>
        <a:cs typeface="Calibri"/>
      </a:minorFont>
    </a:fontScheme>
    <a:fmtScheme name="Retrospec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2700000" rotWithShape="0">
              <a:srgbClr val="000000">
                <a:alpha val="60000"/>
              </a:srgbClr>
            </a:outerShdw>
          </a:effectLst>
        </a:effectStyle>
        <a:effectStyle>
          <a:effectLst>
            <a:outerShdw blurRad="38100" dist="25400" dir="2700000" rotWithShape="0">
              <a:srgbClr val="000000">
                <a:alpha val="60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5875" cap="flat">
          <a:solidFill>
            <a:schemeClr val="accent1"/>
          </a:solidFill>
          <a:prstDash val="solid"/>
          <a:round/>
        </a:ln>
        <a:effectLst>
          <a:outerShdw blurRad="38100" dist="25400" dir="2700000" rotWithShape="0">
            <a:srgbClr val="000000">
              <a:alpha val="60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587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Retrospect">
  <a:themeElements>
    <a:clrScheme name="Retrospect">
      <a:dk1>
        <a:srgbClr val="000000"/>
      </a:dk1>
      <a:lt1>
        <a:srgbClr val="FFFFFF"/>
      </a:lt1>
      <a:dk2>
        <a:srgbClr val="A7A7A7"/>
      </a:dk2>
      <a:lt2>
        <a:srgbClr val="535353"/>
      </a:lt2>
      <a:accent1>
        <a:srgbClr val="E48312"/>
      </a:accent1>
      <a:accent2>
        <a:srgbClr val="BD582C"/>
      </a:accent2>
      <a:accent3>
        <a:srgbClr val="865640"/>
      </a:accent3>
      <a:accent4>
        <a:srgbClr val="9B8357"/>
      </a:accent4>
      <a:accent5>
        <a:srgbClr val="C2BC80"/>
      </a:accent5>
      <a:accent6>
        <a:srgbClr val="94A088"/>
      </a:accent6>
      <a:hlink>
        <a:srgbClr val="0000FF"/>
      </a:hlink>
      <a:folHlink>
        <a:srgbClr val="FF00FF"/>
      </a:folHlink>
    </a:clrScheme>
    <a:fontScheme name="Retrospect">
      <a:majorFont>
        <a:latin typeface="Helvetica"/>
        <a:ea typeface="Helvetica"/>
        <a:cs typeface="Helvetica"/>
      </a:majorFont>
      <a:minorFont>
        <a:latin typeface="Calibri"/>
        <a:ea typeface="Calibri"/>
        <a:cs typeface="Calibri"/>
      </a:minorFont>
    </a:fontScheme>
    <a:fmtScheme name="Retrospec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2700000" rotWithShape="0">
              <a:srgbClr val="000000">
                <a:alpha val="60000"/>
              </a:srgbClr>
            </a:outerShdw>
          </a:effectLst>
        </a:effectStyle>
        <a:effectStyle>
          <a:effectLst>
            <a:outerShdw blurRad="38100" dist="25400" dir="2700000" rotWithShape="0">
              <a:srgbClr val="000000">
                <a:alpha val="60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5875" cap="flat">
          <a:solidFill>
            <a:schemeClr val="accent1"/>
          </a:solidFill>
          <a:prstDash val="solid"/>
          <a:round/>
        </a:ln>
        <a:effectLst>
          <a:outerShdw blurRad="38100" dist="25400" dir="2700000" rotWithShape="0">
            <a:srgbClr val="000000">
              <a:alpha val="60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587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113</TotalTime>
  <Words>824</Words>
  <Application>Microsoft Office PowerPoint</Application>
  <PresentationFormat>Widescreen</PresentationFormat>
  <Paragraphs>60</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Calibri Light</vt:lpstr>
      <vt:lpstr>Times New Roman</vt:lpstr>
      <vt:lpstr>Trebuchet MS</vt:lpstr>
      <vt:lpstr>Retrospect</vt:lpstr>
      <vt:lpstr>SECURE IMAGE STEGANOGRAPHY SCHEME FOR INFORMATION HIDING  MINOR PROJECT I</vt:lpstr>
      <vt:lpstr>PROBLEM STATEMENT</vt:lpstr>
      <vt:lpstr>STATE OF THE ART</vt:lpstr>
      <vt:lpstr>LIMITATIONS</vt:lpstr>
      <vt:lpstr>OBJECTIVE</vt:lpstr>
      <vt:lpstr>PROPOSED DESIGN</vt:lpstr>
      <vt:lpstr>PROPOSED DESIGN</vt:lpstr>
      <vt:lpstr>IMPLEMENTATION: ENCRYPTION</vt:lpstr>
      <vt:lpstr>PowerPoint Presentation</vt:lpstr>
      <vt:lpstr>IMPLEMENTATION: DECRYPTION</vt:lpstr>
      <vt:lpstr>PowerPoint Presentation</vt:lpstr>
      <vt:lpstr>RESULTS </vt:lpstr>
      <vt:lpstr>PowerPoint Presentation</vt:lpstr>
      <vt:lpstr>Embedding secret image into target image of Different Dimensions.</vt:lpstr>
      <vt:lpstr>Embedding secret image into target image with significantly different color characteristics</vt:lpstr>
      <vt:lpstr>CONCLUSION</vt:lpstr>
      <vt:lpstr>FUTURE SCOPE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SECURE IMAGE STEGANOGRAPHY SCHEMES FOR INFORMATION HIDING  MINOR PROJECT I</dc:title>
  <dc:creator>Bhoomika Gupta</dc:creator>
  <cp:lastModifiedBy>Bhoomika Gupta</cp:lastModifiedBy>
  <cp:revision>9</cp:revision>
  <dcterms:modified xsi:type="dcterms:W3CDTF">2018-11-21T05:33:45Z</dcterms:modified>
</cp:coreProperties>
</file>